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Lst>
  <p:sldSz cx="9144000" cy="6858000" type="screen4x3"/>
  <p:notesSz cx="6858000" cy="9144000"/>
  <p:defaultTextStyle>
    <a:defPPr>
      <a:defRPr lang="zh-CN"/>
    </a:defPPr>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charset="0"/>
        <a:ea typeface="SimSun" charset="-122"/>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charset="0"/>
        <a:ea typeface="SimSun" charset="-122"/>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charset="0"/>
        <a:ea typeface="SimSun" charset="-122"/>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charset="0"/>
        <a:ea typeface="SimSun" charset="-122"/>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charset="0"/>
        <a:ea typeface="SimSun" charset="-122"/>
      </a:defRPr>
    </a:lvl5pPr>
    <a:lvl6pPr marL="2286000" lvl="5"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charset="0"/>
        <a:ea typeface="SimSun" charset="-122"/>
      </a:defRPr>
    </a:lvl6pPr>
    <a:lvl7pPr marL="2743200" lvl="6"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charset="0"/>
        <a:ea typeface="SimSun" charset="-122"/>
      </a:defRPr>
    </a:lvl7pPr>
    <a:lvl8pPr marL="3200400" lvl="7"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charset="0"/>
        <a:ea typeface="SimSun" charset="-122"/>
      </a:defRPr>
    </a:lvl8pPr>
    <a:lvl9pPr marL="3657600" lvl="8"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charset="0"/>
        <a:ea typeface="SimSun"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15B0"/>
    <a:srgbClr val="DD3109"/>
    <a:srgbClr val="F64A1C"/>
    <a:srgbClr val="F66A4E"/>
    <a:srgbClr val="F1ADED"/>
    <a:srgbClr val="EF4C0B"/>
    <a:srgbClr val="E056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138" y="-102"/>
      </p:cViewPr>
      <p:guideLst>
        <p:guide orient="horz" pos="2192"/>
        <p:guide pos="2880"/>
      </p:guideLst>
    </p:cSldViewPr>
  </p:slide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7" Type="http://schemas.openxmlformats.org/officeDocument/2006/relationships/viewProps" Target="viewProps.xml"/><Relationship Id="rId6" Type="http://schemas.openxmlformats.org/officeDocument/2006/relationships/presProps" Target="presProps.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p:cSld name="标题幻灯片">
    <p:bg>
      <p:bgPr>
        <a:blipFill rotWithShape="0">
          <a:blip r:embed="rId2"/>
          <a:stretch>
            <a:fillRect/>
          </a:stretch>
        </a:blipFill>
        <a:effectLst/>
      </p:bgPr>
    </p:bg>
    <p:spTree>
      <p:nvGrpSpPr>
        <p:cNvPr id="1" name=""/>
        <p:cNvGrpSpPr/>
        <p:nvPr/>
      </p:nvGrpSpPr>
      <p:grpSpPr/>
      <p:sp>
        <p:nvSpPr>
          <p:cNvPr id="2050" name="タイトル 2049"/>
          <p:cNvSpPr/>
          <p:nvPr>
            <p:ph type="ctrTitle" hasCustomPrompt="1"/>
          </p:nvPr>
        </p:nvSpPr>
        <p:spPr>
          <a:xfrm>
            <a:off x="684213" y="1628775"/>
            <a:ext cx="7772400" cy="1470025"/>
          </a:xfrm>
          <a:prstGeom prst="rect">
            <a:avLst/>
          </a:prstGeom>
          <a:noFill/>
          <a:ln w="9525">
            <a:noFill/>
            <a:miter/>
          </a:ln>
        </p:spPr>
        <p:txBody>
          <a:bodyPr anchor="ctr"/>
          <a:lstStyle>
            <a:lvl1pPr lvl="0">
              <a:defRPr b="1" kern="1200">
                <a:effectLst>
                  <a:outerShdw blurRad="38100" dist="38100" dir="2700000">
                    <a:srgbClr val="FFFFFF"/>
                  </a:outerShdw>
                </a:effectLst>
                <a:latin typeface="MS PGothic" charset="-122"/>
                <a:ea typeface="MS PGothic" charset="-122"/>
              </a:defRPr>
            </a:lvl1pPr>
          </a:lstStyle>
          <a:p>
            <a:pPr lvl="0"/>
            <a:r>
              <a:rPr lang="zh-CN" altLang="en-US"/>
              <a:t>マスタ　 タイトルの書式設定</a:t>
            </a:r>
            <a:endParaRPr lang="zh-CN" altLang="en-US"/>
          </a:p>
        </p:txBody>
      </p:sp>
      <p:sp>
        <p:nvSpPr>
          <p:cNvPr id="2051" name="サブタイトル 2050"/>
          <p:cNvSpPr/>
          <p:nvPr>
            <p:ph type="subTitle" idx="1" hasCustomPrompt="1"/>
          </p:nvPr>
        </p:nvSpPr>
        <p:spPr>
          <a:xfrm>
            <a:off x="1403350" y="3644900"/>
            <a:ext cx="6400800" cy="1222375"/>
          </a:xfrm>
          <a:prstGeom prst="rect">
            <a:avLst/>
          </a:prstGeom>
          <a:noFill/>
          <a:ln w="9525">
            <a:noFill/>
            <a:miter/>
          </a:ln>
        </p:spPr>
        <p:txBody>
          <a:bodyPr anchor="ctr"/>
          <a:lstStyle>
            <a:lvl1pPr marL="0" lvl="0" indent="0" algn="ctr">
              <a:buNone/>
              <a:defRPr kern="1200">
                <a:latin typeface="MS PGothic" charset="-122"/>
                <a:ea typeface="MS PGothic" charset="-122"/>
              </a:defRPr>
            </a:lvl1pPr>
            <a:lvl2pPr marL="457200" lvl="1" indent="-457200" algn="ctr">
              <a:buNone/>
              <a:defRPr kern="1200">
                <a:latin typeface="MS PGothic" charset="-122"/>
                <a:ea typeface="MS PGothic" charset="-122"/>
              </a:defRPr>
            </a:lvl2pPr>
            <a:lvl3pPr marL="914400" lvl="2" indent="-914400" algn="ctr">
              <a:buNone/>
              <a:defRPr kern="1200">
                <a:latin typeface="MS PGothic" charset="-122"/>
                <a:ea typeface="MS PGothic" charset="-122"/>
              </a:defRPr>
            </a:lvl3pPr>
            <a:lvl4pPr marL="1371600" lvl="3" indent="-1371600" algn="ctr">
              <a:buNone/>
              <a:defRPr kern="1200">
                <a:latin typeface="MS PGothic" charset="-122"/>
                <a:ea typeface="MS PGothic" charset="-122"/>
              </a:defRPr>
            </a:lvl4pPr>
            <a:lvl5pPr marL="1828800" lvl="4" indent="-1828800" algn="ctr">
              <a:buNone/>
              <a:defRPr kern="1200">
                <a:latin typeface="MS PGothic" charset="-122"/>
                <a:ea typeface="MS PGothic" charset="-122"/>
              </a:defRPr>
            </a:lvl5pPr>
          </a:lstStyle>
          <a:p>
            <a:pPr lvl="0"/>
            <a:r>
              <a:rPr lang="zh-CN" altLang="en-US"/>
              <a:t>マスタ　 タイトルの書式設定</a:t>
            </a:r>
            <a:endParaRPr lang="zh-CN" altLang="en-US"/>
          </a:p>
        </p:txBody>
      </p:sp>
      <p:sp>
        <p:nvSpPr>
          <p:cNvPr id="2052" name="日付プレースホルダ 2051"/>
          <p:cNvSpPr/>
          <p:nvPr>
            <p:ph type="dt" sz="half" idx="2"/>
          </p:nvPr>
        </p:nvSpPr>
        <p:spPr>
          <a:xfrm>
            <a:off x="457200" y="6245225"/>
            <a:ext cx="2133600" cy="476250"/>
          </a:xfrm>
          <a:prstGeom prst="rect">
            <a:avLst/>
          </a:prstGeom>
          <a:noFill/>
          <a:ln w="9525">
            <a:noFill/>
            <a:miter/>
          </a:ln>
        </p:spPr>
        <p:txBody>
          <a:bodyPr anchor="t"/>
          <a:p>
            <a:pPr eaLnBrk="1" latinLnBrk="0" hangingPunct="1"/>
            <a:endParaRPr lang="zh-CN" altLang="en-US" dirty="0">
              <a:latin typeface="MS PGothic" charset="-122"/>
              <a:ea typeface="MS PGothic" charset="-122"/>
            </a:endParaRPr>
          </a:p>
        </p:txBody>
      </p:sp>
      <p:sp>
        <p:nvSpPr>
          <p:cNvPr id="2053" name="フッタープレースホルダ 2052"/>
          <p:cNvSpPr/>
          <p:nvPr>
            <p:ph type="ftr" sz="quarter" idx="3"/>
          </p:nvPr>
        </p:nvSpPr>
        <p:spPr>
          <a:xfrm>
            <a:off x="3124200" y="6245225"/>
            <a:ext cx="2895600" cy="476250"/>
          </a:xfrm>
          <a:prstGeom prst="rect">
            <a:avLst/>
          </a:prstGeom>
          <a:noFill/>
          <a:ln w="9525">
            <a:noFill/>
            <a:miter/>
          </a:ln>
        </p:spPr>
        <p:txBody>
          <a:bodyPr anchor="t"/>
          <a:p>
            <a:pPr eaLnBrk="1" latinLnBrk="0" hangingPunct="1"/>
            <a:endParaRPr lang="zh-CN" altLang="en-US" dirty="0">
              <a:latin typeface="MS PGothic" charset="-122"/>
              <a:ea typeface="MS PGothic" charset="-122"/>
            </a:endParaRPr>
          </a:p>
        </p:txBody>
      </p:sp>
      <p:sp>
        <p:nvSpPr>
          <p:cNvPr id="2054" name="スライド番号プレースホルダ 2053"/>
          <p:cNvSpPr/>
          <p:nvPr>
            <p:ph type="sldNum" sz="quarter" idx="4"/>
          </p:nvPr>
        </p:nvSpPr>
        <p:spPr>
          <a:xfrm>
            <a:off x="6553200" y="6245225"/>
            <a:ext cx="2133600" cy="476250"/>
          </a:xfrm>
          <a:prstGeom prst="rect">
            <a:avLst/>
          </a:prstGeom>
          <a:noFill/>
          <a:ln w="9525">
            <a:noFill/>
            <a:miter/>
          </a:ln>
        </p:spPr>
        <p:txBody>
          <a:bodyPr anchor="t"/>
          <a:p>
            <a:pPr eaLnBrk="1" latinLnBrk="0" hangingPunct="1"/>
            <a:fld id="{9A0DB2DC-4C9A-4742-B13C-FB6460FD3503}" type="slidenum">
              <a:rPr lang="zh-CN">
                <a:latin typeface="MS PGothic" charset="-122"/>
                <a:ea typeface="MS PGothic" charset="-122"/>
              </a:rPr>
            </a:fld>
            <a:endParaRPr lang="zh-CN">
              <a:latin typeface="MS PGothic" charset="-122"/>
              <a:ea typeface="MS PGothic"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マスタ タイトルの書式設定</a:t>
            </a:r>
            <a:endParaRPr kumimoji="1" lang="ja-JP" altLang="en-US" dirty="0"/>
          </a:p>
        </p:txBody>
      </p:sp>
      <p:sp>
        <p:nvSpPr>
          <p:cNvPr id="3" name="縦書きテキスト プレースホルダー 2"/>
          <p:cNvSpPr>
            <a:spLocks noGrp="1"/>
          </p:cNvSpPr>
          <p:nvPr>
            <p:ph type="body" orient="vert" idx="1"/>
          </p:nvPr>
        </p:nvSpPr>
        <p:spPr/>
        <p:txBody>
          <a:bodyPr vert="eaVert"/>
          <a:lstStyle/>
          <a:p>
            <a:pPr lvl="0"/>
            <a:r>
              <a:rPr kumimoji="1" lang="ja-JP" altLang="en-US" dirty="0" smtClean="0"/>
              <a:t>マスタ テキストの書式設定</a:t>
            </a:r>
            <a:endParaRPr kumimoji="1" lang="ja-JP" altLang="en-US" dirty="0" smtClean="0"/>
          </a:p>
          <a:p>
            <a:pPr lvl="1"/>
            <a:r>
              <a:rPr kumimoji="1" lang="ja-JP" altLang="en-US" dirty="0" smtClean="0"/>
              <a:t>第 </a:t>
            </a:r>
            <a:r>
              <a:rPr kumimoji="1" lang="en-US" altLang="ja-JP" dirty="0" smtClean="0"/>
              <a:t>2 </a:t>
            </a:r>
            <a:r>
              <a:rPr kumimoji="1" lang="ja-JP" altLang="en-US" dirty="0" smtClean="0"/>
              <a:t>レベル</a:t>
            </a:r>
            <a:endParaRPr kumimoji="1" lang="ja-JP" altLang="en-US" dirty="0" smtClean="0"/>
          </a:p>
          <a:p>
            <a:pPr lvl="2"/>
            <a:r>
              <a:rPr kumimoji="1" lang="ja-JP" altLang="en-US" dirty="0" smtClean="0"/>
              <a:t>第 </a:t>
            </a:r>
            <a:r>
              <a:rPr kumimoji="1" lang="en-US" altLang="ja-JP" dirty="0" smtClean="0"/>
              <a:t>3 </a:t>
            </a:r>
            <a:r>
              <a:rPr kumimoji="1" lang="ja-JP" altLang="en-US" dirty="0" smtClean="0"/>
              <a:t>レベル</a:t>
            </a:r>
            <a:endParaRPr kumimoji="1" lang="ja-JP" altLang="en-US" dirty="0" smtClean="0"/>
          </a:p>
          <a:p>
            <a:pPr lvl="3"/>
            <a:r>
              <a:rPr kumimoji="1" lang="ja-JP" altLang="en-US" dirty="0" smtClean="0"/>
              <a:t>第 </a:t>
            </a:r>
            <a:r>
              <a:rPr kumimoji="1" lang="en-US" altLang="ja-JP" dirty="0" smtClean="0"/>
              <a:t>4 </a:t>
            </a:r>
            <a:r>
              <a:rPr kumimoji="1" lang="ja-JP" altLang="en-US" dirty="0" smtClean="0"/>
              <a:t>レベル</a:t>
            </a:r>
            <a:endParaRPr kumimoji="1" lang="ja-JP" altLang="en-US" dirty="0" smtClean="0"/>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10"/>
          </p:nvPr>
        </p:nvSpPr>
        <p:spPr/>
        <p:txBody>
          <a:bodyPr/>
          <a:lstStyle/>
          <a:p>
            <a:pPr lvl="0"/>
            <a:endParaRPr lang="zh-CN" altLang="en-US"/>
          </a:p>
        </p:txBody>
      </p:sp>
      <p:sp>
        <p:nvSpPr>
          <p:cNvPr id="5" name="フッター プレースホルダー 4"/>
          <p:cNvSpPr>
            <a:spLocks noGrp="1"/>
          </p:cNvSpPr>
          <p:nvPr>
            <p:ph type="ftr" sz="quarter" idx="11"/>
          </p:nvPr>
        </p:nvSpPr>
        <p:spPr/>
        <p:txBody>
          <a:bodyPr/>
          <a:lstStyle/>
          <a:p>
            <a:pPr lvl="0"/>
            <a:endParaRPr lang="zh-CN"/>
          </a:p>
        </p:txBody>
      </p:sp>
      <p:sp>
        <p:nvSpPr>
          <p:cNvPr id="6" name="スライド番号プレースホルダー 5"/>
          <p:cNvSpPr>
            <a:spLocks noGrp="1"/>
          </p:cNvSpPr>
          <p:nvPr>
            <p:ph type="sldNum" sz="quarter" idx="12"/>
          </p:nvPr>
        </p:nvSpPr>
        <p:spPr/>
        <p:txBody>
          <a:bodyPr/>
          <a:lstStyle/>
          <a:p>
            <a:pPr lvl="0"/>
            <a:fld id="{9A0DB2DC-4C9A-4742-B13C-FB6460FD3503}" type="slidenum">
              <a:rPr lang="zh-CN"/>
            </a:fld>
            <a:endParaRPr lang="zh-CN"/>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40513" y="476250"/>
            <a:ext cx="2057400" cy="5749925"/>
          </a:xfrm>
        </p:spPr>
        <p:txBody>
          <a:bodyPr vert="eaVert"/>
          <a:lstStyle/>
          <a:p>
            <a:r>
              <a:rPr kumimoji="1" lang="ja-JP" altLang="en-US" dirty="0" smtClean="0"/>
              <a:t>マスタ タイトルの書式設定</a:t>
            </a:r>
            <a:endParaRPr kumimoji="1" lang="ja-JP" altLang="en-US" dirty="0"/>
          </a:p>
        </p:txBody>
      </p:sp>
      <p:sp>
        <p:nvSpPr>
          <p:cNvPr id="3" name="縦書きテキスト プレースホルダー 2"/>
          <p:cNvSpPr>
            <a:spLocks noGrp="1"/>
          </p:cNvSpPr>
          <p:nvPr>
            <p:ph type="body" orient="vert" idx="1"/>
          </p:nvPr>
        </p:nvSpPr>
        <p:spPr>
          <a:xfrm>
            <a:off x="468313" y="476250"/>
            <a:ext cx="6052930" cy="5749925"/>
          </a:xfrm>
        </p:spPr>
        <p:txBody>
          <a:bodyPr vert="eaVert"/>
          <a:lstStyle/>
          <a:p>
            <a:pPr lvl="0"/>
            <a:r>
              <a:rPr kumimoji="1" lang="ja-JP" altLang="en-US" dirty="0" smtClean="0"/>
              <a:t>マスタ テキストの書式設定</a:t>
            </a:r>
            <a:endParaRPr kumimoji="1" lang="ja-JP" altLang="en-US" dirty="0" smtClean="0"/>
          </a:p>
          <a:p>
            <a:pPr lvl="1"/>
            <a:r>
              <a:rPr kumimoji="1" lang="ja-JP" altLang="en-US" dirty="0" smtClean="0"/>
              <a:t>第 </a:t>
            </a:r>
            <a:r>
              <a:rPr kumimoji="1" lang="en-US" altLang="ja-JP" dirty="0" smtClean="0"/>
              <a:t>2 </a:t>
            </a:r>
            <a:r>
              <a:rPr kumimoji="1" lang="ja-JP" altLang="en-US" dirty="0" smtClean="0"/>
              <a:t>レベル</a:t>
            </a:r>
            <a:endParaRPr kumimoji="1" lang="ja-JP" altLang="en-US" dirty="0" smtClean="0"/>
          </a:p>
          <a:p>
            <a:pPr lvl="2"/>
            <a:r>
              <a:rPr kumimoji="1" lang="ja-JP" altLang="en-US" dirty="0" smtClean="0"/>
              <a:t>第 </a:t>
            </a:r>
            <a:r>
              <a:rPr kumimoji="1" lang="en-US" altLang="ja-JP" dirty="0" smtClean="0"/>
              <a:t>3 </a:t>
            </a:r>
            <a:r>
              <a:rPr kumimoji="1" lang="ja-JP" altLang="en-US" dirty="0" smtClean="0"/>
              <a:t>レベル</a:t>
            </a:r>
            <a:endParaRPr kumimoji="1" lang="ja-JP" altLang="en-US" dirty="0" smtClean="0"/>
          </a:p>
          <a:p>
            <a:pPr lvl="3"/>
            <a:r>
              <a:rPr kumimoji="1" lang="ja-JP" altLang="en-US" dirty="0" smtClean="0"/>
              <a:t>第 </a:t>
            </a:r>
            <a:r>
              <a:rPr kumimoji="1" lang="en-US" altLang="ja-JP" dirty="0" smtClean="0"/>
              <a:t>4 </a:t>
            </a:r>
            <a:r>
              <a:rPr kumimoji="1" lang="ja-JP" altLang="en-US" dirty="0" smtClean="0"/>
              <a:t>レベル</a:t>
            </a:r>
            <a:endParaRPr kumimoji="1" lang="ja-JP" altLang="en-US" dirty="0" smtClean="0"/>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10"/>
          </p:nvPr>
        </p:nvSpPr>
        <p:spPr/>
        <p:txBody>
          <a:bodyPr/>
          <a:lstStyle/>
          <a:p>
            <a:pPr lvl="0"/>
            <a:endParaRPr lang="zh-CN" altLang="en-US"/>
          </a:p>
        </p:txBody>
      </p:sp>
      <p:sp>
        <p:nvSpPr>
          <p:cNvPr id="5" name="フッター プレースホルダー 4"/>
          <p:cNvSpPr>
            <a:spLocks noGrp="1"/>
          </p:cNvSpPr>
          <p:nvPr>
            <p:ph type="ftr" sz="quarter" idx="11"/>
          </p:nvPr>
        </p:nvSpPr>
        <p:spPr/>
        <p:txBody>
          <a:bodyPr/>
          <a:lstStyle/>
          <a:p>
            <a:pPr lvl="0"/>
            <a:endParaRPr lang="zh-CN"/>
          </a:p>
        </p:txBody>
      </p:sp>
      <p:sp>
        <p:nvSpPr>
          <p:cNvPr id="6" name="スライド番号プレースホルダー 5"/>
          <p:cNvSpPr>
            <a:spLocks noGrp="1"/>
          </p:cNvSpPr>
          <p:nvPr>
            <p:ph type="sldNum" sz="quarter" idx="12"/>
          </p:nvPr>
        </p:nvSpPr>
        <p:spPr/>
        <p:txBody>
          <a:bodyPr/>
          <a:lstStyle/>
          <a:p>
            <a:pPr lvl="0"/>
            <a:fld id="{9A0DB2DC-4C9A-4742-B13C-FB6460FD3503}" type="slidenum">
              <a:rPr lang="zh-CN"/>
            </a:fld>
            <a:endParaRPr lang="zh-CN"/>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マスタ タイトルの書式設定</a:t>
            </a:r>
            <a:endParaRPr kumimoji="1" lang="ja-JP" altLang="en-US" dirty="0"/>
          </a:p>
        </p:txBody>
      </p:sp>
      <p:sp>
        <p:nvSpPr>
          <p:cNvPr id="3" name="コンテンツ プレースホルダー 2"/>
          <p:cNvSpPr>
            <a:spLocks noGrp="1"/>
          </p:cNvSpPr>
          <p:nvPr>
            <p:ph idx="1"/>
          </p:nvPr>
        </p:nvSpPr>
        <p:spPr/>
        <p:txBody>
          <a:bodyPr/>
          <a:lstStyle/>
          <a:p>
            <a:pPr lvl="0"/>
            <a:r>
              <a:rPr kumimoji="1" lang="ja-JP" altLang="en-US" dirty="0" smtClean="0"/>
              <a:t>マスタ テキストの書式設定</a:t>
            </a:r>
            <a:endParaRPr kumimoji="1" lang="ja-JP" altLang="en-US" dirty="0" smtClean="0"/>
          </a:p>
          <a:p>
            <a:pPr lvl="1"/>
            <a:r>
              <a:rPr kumimoji="1" lang="ja-JP" altLang="en-US" dirty="0" smtClean="0"/>
              <a:t>第 </a:t>
            </a:r>
            <a:r>
              <a:rPr kumimoji="1" lang="en-US" altLang="ja-JP" dirty="0" smtClean="0"/>
              <a:t>2 </a:t>
            </a:r>
            <a:r>
              <a:rPr kumimoji="1" lang="ja-JP" altLang="en-US" dirty="0" smtClean="0"/>
              <a:t>レベル</a:t>
            </a:r>
            <a:endParaRPr kumimoji="1" lang="ja-JP" altLang="en-US" dirty="0" smtClean="0"/>
          </a:p>
          <a:p>
            <a:pPr lvl="2"/>
            <a:r>
              <a:rPr kumimoji="1" lang="ja-JP" altLang="en-US" dirty="0" smtClean="0"/>
              <a:t>第 </a:t>
            </a:r>
            <a:r>
              <a:rPr kumimoji="1" lang="en-US" altLang="ja-JP" dirty="0" smtClean="0"/>
              <a:t>3 </a:t>
            </a:r>
            <a:r>
              <a:rPr kumimoji="1" lang="ja-JP" altLang="en-US" dirty="0" smtClean="0"/>
              <a:t>レベル</a:t>
            </a:r>
            <a:endParaRPr kumimoji="1" lang="ja-JP" altLang="en-US" dirty="0" smtClean="0"/>
          </a:p>
          <a:p>
            <a:pPr lvl="3"/>
            <a:r>
              <a:rPr kumimoji="1" lang="ja-JP" altLang="en-US" dirty="0" smtClean="0"/>
              <a:t>第 </a:t>
            </a:r>
            <a:r>
              <a:rPr kumimoji="1" lang="en-US" altLang="ja-JP" dirty="0" smtClean="0"/>
              <a:t>4 </a:t>
            </a:r>
            <a:r>
              <a:rPr kumimoji="1" lang="ja-JP" altLang="en-US" dirty="0" smtClean="0"/>
              <a:t>レベル</a:t>
            </a:r>
            <a:endParaRPr kumimoji="1" lang="ja-JP" altLang="en-US" dirty="0" smtClean="0"/>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10"/>
          </p:nvPr>
        </p:nvSpPr>
        <p:spPr/>
        <p:txBody>
          <a:bodyPr/>
          <a:lstStyle/>
          <a:p>
            <a:pPr lvl="0"/>
            <a:endParaRPr lang="zh-CN" altLang="en-US"/>
          </a:p>
        </p:txBody>
      </p:sp>
      <p:sp>
        <p:nvSpPr>
          <p:cNvPr id="5" name="フッター プレースホルダー 4"/>
          <p:cNvSpPr>
            <a:spLocks noGrp="1"/>
          </p:cNvSpPr>
          <p:nvPr>
            <p:ph type="ftr" sz="quarter" idx="11"/>
          </p:nvPr>
        </p:nvSpPr>
        <p:spPr/>
        <p:txBody>
          <a:bodyPr/>
          <a:lstStyle/>
          <a:p>
            <a:pPr lvl="0"/>
            <a:endParaRPr lang="zh-CN"/>
          </a:p>
        </p:txBody>
      </p:sp>
      <p:sp>
        <p:nvSpPr>
          <p:cNvPr id="6" name="スライド番号プレースホルダー 5"/>
          <p:cNvSpPr>
            <a:spLocks noGrp="1"/>
          </p:cNvSpPr>
          <p:nvPr>
            <p:ph type="sldNum" sz="quarter" idx="12"/>
          </p:nvPr>
        </p:nvSpPr>
        <p:spPr/>
        <p:txBody>
          <a:bodyPr/>
          <a:lstStyle/>
          <a:p>
            <a:pPr lvl="0"/>
            <a:fld id="{9A0DB2DC-4C9A-4742-B13C-FB6460FD3503}" type="slidenum">
              <a:rPr lang="zh-CN"/>
            </a:fld>
            <a:endParaRPr lang="zh-CN"/>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4500"/>
            </a:lvl1pPr>
          </a:lstStyle>
          <a:p>
            <a:r>
              <a:rPr kumimoji="1" lang="ja-JP" altLang="en-US" dirty="0" smtClean="0"/>
              <a:t>マスタ タイトルの書式設定</a:t>
            </a:r>
            <a:endParaRPr kumimoji="1" lang="ja-JP" altLang="en-US" dirty="0"/>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dirty="0" smtClean="0"/>
              <a:t>マスタ テキストの書式設定</a:t>
            </a:r>
          </a:p>
        </p:txBody>
      </p:sp>
      <p:sp>
        <p:nvSpPr>
          <p:cNvPr id="4" name="日付プレースホルダー 3"/>
          <p:cNvSpPr>
            <a:spLocks noGrp="1"/>
          </p:cNvSpPr>
          <p:nvPr>
            <p:ph type="dt" sz="half" idx="10"/>
          </p:nvPr>
        </p:nvSpPr>
        <p:spPr/>
        <p:txBody>
          <a:bodyPr/>
          <a:lstStyle/>
          <a:p>
            <a:pPr lvl="0"/>
            <a:endParaRPr lang="zh-CN" altLang="en-US"/>
          </a:p>
        </p:txBody>
      </p:sp>
      <p:sp>
        <p:nvSpPr>
          <p:cNvPr id="5" name="フッター プレースホルダー 4"/>
          <p:cNvSpPr>
            <a:spLocks noGrp="1"/>
          </p:cNvSpPr>
          <p:nvPr>
            <p:ph type="ftr" sz="quarter" idx="11"/>
          </p:nvPr>
        </p:nvSpPr>
        <p:spPr/>
        <p:txBody>
          <a:bodyPr/>
          <a:lstStyle/>
          <a:p>
            <a:pPr lvl="0"/>
            <a:endParaRPr lang="zh-CN"/>
          </a:p>
        </p:txBody>
      </p:sp>
      <p:sp>
        <p:nvSpPr>
          <p:cNvPr id="6" name="スライド番号プレースホルダー 5"/>
          <p:cNvSpPr>
            <a:spLocks noGrp="1"/>
          </p:cNvSpPr>
          <p:nvPr>
            <p:ph type="sldNum" sz="quarter" idx="12"/>
          </p:nvPr>
        </p:nvSpPr>
        <p:spPr/>
        <p:txBody>
          <a:bodyPr/>
          <a:lstStyle/>
          <a:p>
            <a:pPr lvl="0"/>
            <a:fld id="{9A0DB2DC-4C9A-4742-B13C-FB6460FD3503}" type="slidenum">
              <a:rPr lang="zh-CN"/>
            </a:fld>
            <a:endParaRPr lang="zh-CN"/>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マスタ タイトルの書式設定</a:t>
            </a:r>
            <a:endParaRPr kumimoji="1" lang="ja-JP" altLang="en-US" dirty="0"/>
          </a:p>
        </p:txBody>
      </p:sp>
      <p:sp>
        <p:nvSpPr>
          <p:cNvPr id="3" name="コンテンツ プレースホルダー 2"/>
          <p:cNvSpPr>
            <a:spLocks noGrp="1"/>
          </p:cNvSpPr>
          <p:nvPr>
            <p:ph sz="half" idx="1"/>
          </p:nvPr>
        </p:nvSpPr>
        <p:spPr>
          <a:xfrm>
            <a:off x="468313" y="1700213"/>
            <a:ext cx="4032504" cy="4525962"/>
          </a:xfrm>
        </p:spPr>
        <p:txBody>
          <a:bodyPr/>
          <a:lstStyle/>
          <a:p>
            <a:pPr lvl="0"/>
            <a:r>
              <a:rPr kumimoji="1" lang="ja-JP" altLang="en-US" dirty="0" smtClean="0"/>
              <a:t>マスタ テキストの書式設定</a:t>
            </a:r>
            <a:endParaRPr kumimoji="1" lang="ja-JP" altLang="en-US" dirty="0" smtClean="0"/>
          </a:p>
          <a:p>
            <a:pPr lvl="1"/>
            <a:r>
              <a:rPr kumimoji="1" lang="ja-JP" altLang="en-US" dirty="0" smtClean="0"/>
              <a:t>第 </a:t>
            </a:r>
            <a:r>
              <a:rPr kumimoji="1" lang="en-US" altLang="ja-JP" dirty="0" smtClean="0"/>
              <a:t>2 </a:t>
            </a:r>
            <a:r>
              <a:rPr kumimoji="1" lang="ja-JP" altLang="en-US" dirty="0" smtClean="0"/>
              <a:t>レベル</a:t>
            </a:r>
            <a:endParaRPr kumimoji="1" lang="ja-JP" altLang="en-US" dirty="0" smtClean="0"/>
          </a:p>
          <a:p>
            <a:pPr lvl="2"/>
            <a:r>
              <a:rPr kumimoji="1" lang="ja-JP" altLang="en-US" dirty="0" smtClean="0"/>
              <a:t>第 </a:t>
            </a:r>
            <a:r>
              <a:rPr kumimoji="1" lang="en-US" altLang="ja-JP" dirty="0" smtClean="0"/>
              <a:t>3 </a:t>
            </a:r>
            <a:r>
              <a:rPr kumimoji="1" lang="ja-JP" altLang="en-US" dirty="0" smtClean="0"/>
              <a:t>レベル</a:t>
            </a:r>
            <a:endParaRPr kumimoji="1" lang="ja-JP" altLang="en-US" dirty="0" smtClean="0"/>
          </a:p>
          <a:p>
            <a:pPr lvl="3"/>
            <a:r>
              <a:rPr kumimoji="1" lang="ja-JP" altLang="en-US" dirty="0" smtClean="0"/>
              <a:t>第 </a:t>
            </a:r>
            <a:r>
              <a:rPr kumimoji="1" lang="en-US" altLang="ja-JP" dirty="0" smtClean="0"/>
              <a:t>4 </a:t>
            </a:r>
            <a:r>
              <a:rPr kumimoji="1" lang="ja-JP" altLang="en-US" dirty="0" smtClean="0"/>
              <a:t>レベル</a:t>
            </a:r>
            <a:endParaRPr kumimoji="1" lang="ja-JP" altLang="en-US" dirty="0" smtClean="0"/>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コンテンツ プレースホルダー 3"/>
          <p:cNvSpPr>
            <a:spLocks noGrp="1"/>
          </p:cNvSpPr>
          <p:nvPr>
            <p:ph sz="half" idx="2"/>
          </p:nvPr>
        </p:nvSpPr>
        <p:spPr>
          <a:xfrm>
            <a:off x="4665409" y="1700213"/>
            <a:ext cx="4032504" cy="4525962"/>
          </a:xfrm>
        </p:spPr>
        <p:txBody>
          <a:bodyPr/>
          <a:lstStyle/>
          <a:p>
            <a:pPr lvl="0"/>
            <a:r>
              <a:rPr kumimoji="1" lang="ja-JP" altLang="en-US" dirty="0" smtClean="0"/>
              <a:t>マスタ テキストの書式設定</a:t>
            </a:r>
            <a:endParaRPr kumimoji="1" lang="ja-JP" altLang="en-US" dirty="0" smtClean="0"/>
          </a:p>
          <a:p>
            <a:pPr lvl="1"/>
            <a:r>
              <a:rPr kumimoji="1" lang="ja-JP" altLang="en-US" dirty="0" smtClean="0"/>
              <a:t>第 </a:t>
            </a:r>
            <a:r>
              <a:rPr kumimoji="1" lang="en-US" altLang="ja-JP" dirty="0" smtClean="0"/>
              <a:t>2 </a:t>
            </a:r>
            <a:r>
              <a:rPr kumimoji="1" lang="ja-JP" altLang="en-US" dirty="0" smtClean="0"/>
              <a:t>レベル</a:t>
            </a:r>
            <a:endParaRPr kumimoji="1" lang="ja-JP" altLang="en-US" dirty="0" smtClean="0"/>
          </a:p>
          <a:p>
            <a:pPr lvl="2"/>
            <a:r>
              <a:rPr kumimoji="1" lang="ja-JP" altLang="en-US" dirty="0" smtClean="0"/>
              <a:t>第 </a:t>
            </a:r>
            <a:r>
              <a:rPr kumimoji="1" lang="en-US" altLang="ja-JP" dirty="0" smtClean="0"/>
              <a:t>3 </a:t>
            </a:r>
            <a:r>
              <a:rPr kumimoji="1" lang="ja-JP" altLang="en-US" dirty="0" smtClean="0"/>
              <a:t>レベル</a:t>
            </a:r>
            <a:endParaRPr kumimoji="1" lang="ja-JP" altLang="en-US" dirty="0" smtClean="0"/>
          </a:p>
          <a:p>
            <a:pPr lvl="3"/>
            <a:r>
              <a:rPr kumimoji="1" lang="ja-JP" altLang="en-US" dirty="0" smtClean="0"/>
              <a:t>第 </a:t>
            </a:r>
            <a:r>
              <a:rPr kumimoji="1" lang="en-US" altLang="ja-JP" dirty="0" smtClean="0"/>
              <a:t>4 </a:t>
            </a:r>
            <a:r>
              <a:rPr kumimoji="1" lang="ja-JP" altLang="en-US" dirty="0" smtClean="0"/>
              <a:t>レベル</a:t>
            </a:r>
            <a:endParaRPr kumimoji="1" lang="ja-JP" altLang="en-US" dirty="0" smtClean="0"/>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5" name="日付プレースホルダー 4"/>
          <p:cNvSpPr>
            <a:spLocks noGrp="1"/>
          </p:cNvSpPr>
          <p:nvPr>
            <p:ph type="dt" sz="half" idx="10"/>
          </p:nvPr>
        </p:nvSpPr>
        <p:spPr/>
        <p:txBody>
          <a:bodyPr/>
          <a:lstStyle/>
          <a:p>
            <a:pPr lvl="0"/>
            <a:endParaRPr lang="zh-CN" altLang="en-US"/>
          </a:p>
        </p:txBody>
      </p:sp>
      <p:sp>
        <p:nvSpPr>
          <p:cNvPr id="6" name="フッター プレースホルダー 5"/>
          <p:cNvSpPr>
            <a:spLocks noGrp="1"/>
          </p:cNvSpPr>
          <p:nvPr>
            <p:ph type="ftr" sz="quarter" idx="11"/>
          </p:nvPr>
        </p:nvSpPr>
        <p:spPr/>
        <p:txBody>
          <a:bodyPr/>
          <a:lstStyle/>
          <a:p>
            <a:pPr lvl="0"/>
            <a:endParaRPr lang="zh-CN"/>
          </a:p>
        </p:txBody>
      </p:sp>
      <p:sp>
        <p:nvSpPr>
          <p:cNvPr id="7" name="スライド番号プレースホルダー 6"/>
          <p:cNvSpPr>
            <a:spLocks noGrp="1"/>
          </p:cNvSpPr>
          <p:nvPr>
            <p:ph type="sldNum" sz="quarter" idx="12"/>
          </p:nvPr>
        </p:nvSpPr>
        <p:spPr/>
        <p:txBody>
          <a:bodyPr/>
          <a:lstStyle/>
          <a:p>
            <a:pPr lvl="0"/>
            <a:fld id="{9A0DB2DC-4C9A-4742-B13C-FB6460FD3503}" type="slidenum">
              <a:rPr lang="zh-CN"/>
            </a:fld>
            <a:endParaRPr lang="zh-CN"/>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5"/>
            <a:ext cx="7886700" cy="1325563"/>
          </a:xfrm>
        </p:spPr>
        <p:txBody>
          <a:bodyPr/>
          <a:lstStyle/>
          <a:p>
            <a:r>
              <a:rPr kumimoji="1" lang="ja-JP" altLang="en-US" dirty="0" smtClean="0"/>
              <a:t>マスタ タイトルの書式設定</a:t>
            </a:r>
            <a:endParaRPr kumimoji="1" lang="ja-JP" altLang="en-US" dirty="0"/>
          </a:p>
        </p:txBody>
      </p:sp>
      <p:sp>
        <p:nvSpPr>
          <p:cNvPr id="3" name="テキスト プレースホルダー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dirty="0" smtClean="0"/>
              <a:t>マスタ テキストの書式設定</a:t>
            </a:r>
          </a:p>
        </p:txBody>
      </p:sp>
      <p:sp>
        <p:nvSpPr>
          <p:cNvPr id="4" name="コンテンツ プレースホルダー 3"/>
          <p:cNvSpPr>
            <a:spLocks noGrp="1"/>
          </p:cNvSpPr>
          <p:nvPr>
            <p:ph sz="half" idx="2"/>
          </p:nvPr>
        </p:nvSpPr>
        <p:spPr>
          <a:xfrm>
            <a:off x="629841" y="2505075"/>
            <a:ext cx="3868340" cy="3684588"/>
          </a:xfrm>
        </p:spPr>
        <p:txBody>
          <a:bodyPr/>
          <a:lstStyle/>
          <a:p>
            <a:pPr lvl="0"/>
            <a:r>
              <a:rPr kumimoji="1" lang="ja-JP" altLang="en-US" dirty="0" smtClean="0"/>
              <a:t>マスタ テキストの書式設定</a:t>
            </a:r>
            <a:endParaRPr kumimoji="1" lang="ja-JP" altLang="en-US" dirty="0" smtClean="0"/>
          </a:p>
          <a:p>
            <a:pPr lvl="1"/>
            <a:r>
              <a:rPr kumimoji="1" lang="ja-JP" altLang="en-US" dirty="0" smtClean="0"/>
              <a:t>第 </a:t>
            </a:r>
            <a:r>
              <a:rPr kumimoji="1" lang="en-US" altLang="ja-JP" dirty="0" smtClean="0"/>
              <a:t>2 </a:t>
            </a:r>
            <a:r>
              <a:rPr kumimoji="1" lang="ja-JP" altLang="en-US" dirty="0" smtClean="0"/>
              <a:t>レベル</a:t>
            </a:r>
            <a:endParaRPr kumimoji="1" lang="ja-JP" altLang="en-US" dirty="0" smtClean="0"/>
          </a:p>
          <a:p>
            <a:pPr lvl="2"/>
            <a:r>
              <a:rPr kumimoji="1" lang="ja-JP" altLang="en-US" dirty="0" smtClean="0"/>
              <a:t>第 </a:t>
            </a:r>
            <a:r>
              <a:rPr kumimoji="1" lang="en-US" altLang="ja-JP" dirty="0" smtClean="0"/>
              <a:t>3 </a:t>
            </a:r>
            <a:r>
              <a:rPr kumimoji="1" lang="ja-JP" altLang="en-US" dirty="0" smtClean="0"/>
              <a:t>レベル</a:t>
            </a:r>
            <a:endParaRPr kumimoji="1" lang="ja-JP" altLang="en-US" dirty="0" smtClean="0"/>
          </a:p>
          <a:p>
            <a:pPr lvl="3"/>
            <a:r>
              <a:rPr kumimoji="1" lang="ja-JP" altLang="en-US" dirty="0" smtClean="0"/>
              <a:t>第 </a:t>
            </a:r>
            <a:r>
              <a:rPr kumimoji="1" lang="en-US" altLang="ja-JP" dirty="0" smtClean="0"/>
              <a:t>4 </a:t>
            </a:r>
            <a:r>
              <a:rPr kumimoji="1" lang="ja-JP" altLang="en-US" dirty="0" smtClean="0"/>
              <a:t>レベル</a:t>
            </a:r>
            <a:endParaRPr kumimoji="1" lang="ja-JP" altLang="en-US" dirty="0" smtClean="0"/>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dirty="0" smtClean="0"/>
              <a:t>マスタ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dirty="0" smtClean="0"/>
              <a:t>マスタ テキストの書式設定</a:t>
            </a:r>
            <a:endParaRPr kumimoji="1" lang="ja-JP" altLang="en-US" dirty="0" smtClean="0"/>
          </a:p>
          <a:p>
            <a:pPr lvl="1"/>
            <a:r>
              <a:rPr kumimoji="1" lang="ja-JP" altLang="en-US" dirty="0" smtClean="0"/>
              <a:t>第 </a:t>
            </a:r>
            <a:r>
              <a:rPr kumimoji="1" lang="en-US" altLang="ja-JP" dirty="0" smtClean="0"/>
              <a:t>2 </a:t>
            </a:r>
            <a:r>
              <a:rPr kumimoji="1" lang="ja-JP" altLang="en-US" dirty="0" smtClean="0"/>
              <a:t>レベル</a:t>
            </a:r>
            <a:endParaRPr kumimoji="1" lang="ja-JP" altLang="en-US" dirty="0" smtClean="0"/>
          </a:p>
          <a:p>
            <a:pPr lvl="2"/>
            <a:r>
              <a:rPr kumimoji="1" lang="ja-JP" altLang="en-US" dirty="0" smtClean="0"/>
              <a:t>第 </a:t>
            </a:r>
            <a:r>
              <a:rPr kumimoji="1" lang="en-US" altLang="ja-JP" dirty="0" smtClean="0"/>
              <a:t>3 </a:t>
            </a:r>
            <a:r>
              <a:rPr kumimoji="1" lang="ja-JP" altLang="en-US" dirty="0" smtClean="0"/>
              <a:t>レベル</a:t>
            </a:r>
            <a:endParaRPr kumimoji="1" lang="ja-JP" altLang="en-US" dirty="0" smtClean="0"/>
          </a:p>
          <a:p>
            <a:pPr lvl="3"/>
            <a:r>
              <a:rPr kumimoji="1" lang="ja-JP" altLang="en-US" dirty="0" smtClean="0"/>
              <a:t>第 </a:t>
            </a:r>
            <a:r>
              <a:rPr kumimoji="1" lang="en-US" altLang="ja-JP" dirty="0" smtClean="0"/>
              <a:t>4 </a:t>
            </a:r>
            <a:r>
              <a:rPr kumimoji="1" lang="ja-JP" altLang="en-US" dirty="0" smtClean="0"/>
              <a:t>レベル</a:t>
            </a:r>
            <a:endParaRPr kumimoji="1" lang="ja-JP" altLang="en-US" dirty="0" smtClean="0"/>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7" name="日付プレースホルダー 6"/>
          <p:cNvSpPr>
            <a:spLocks noGrp="1"/>
          </p:cNvSpPr>
          <p:nvPr>
            <p:ph type="dt" sz="half" idx="10"/>
          </p:nvPr>
        </p:nvSpPr>
        <p:spPr/>
        <p:txBody>
          <a:bodyPr/>
          <a:lstStyle/>
          <a:p>
            <a:pPr lvl="0"/>
            <a:endParaRPr lang="zh-CN" altLang="en-US"/>
          </a:p>
        </p:txBody>
      </p:sp>
      <p:sp>
        <p:nvSpPr>
          <p:cNvPr id="8" name="フッター プレースホルダー 7"/>
          <p:cNvSpPr>
            <a:spLocks noGrp="1"/>
          </p:cNvSpPr>
          <p:nvPr>
            <p:ph type="ftr" sz="quarter" idx="11"/>
          </p:nvPr>
        </p:nvSpPr>
        <p:spPr/>
        <p:txBody>
          <a:bodyPr/>
          <a:lstStyle/>
          <a:p>
            <a:pPr lvl="0"/>
            <a:endParaRPr lang="zh-CN"/>
          </a:p>
        </p:txBody>
      </p:sp>
      <p:sp>
        <p:nvSpPr>
          <p:cNvPr id="9" name="スライド番号プレースホルダー 8"/>
          <p:cNvSpPr>
            <a:spLocks noGrp="1"/>
          </p:cNvSpPr>
          <p:nvPr>
            <p:ph type="sldNum" sz="quarter" idx="12"/>
          </p:nvPr>
        </p:nvSpPr>
        <p:spPr/>
        <p:txBody>
          <a:bodyPr/>
          <a:lstStyle/>
          <a:p>
            <a:pPr lvl="0"/>
            <a:fld id="{9A0DB2DC-4C9A-4742-B13C-FB6460FD3503}" type="slidenum">
              <a:rPr lang="zh-CN"/>
            </a:fld>
            <a:endParaRPr lang="zh-CN"/>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マスタ タイトルの書式設定</a:t>
            </a:r>
            <a:endParaRPr kumimoji="1" lang="ja-JP" altLang="en-US" dirty="0"/>
          </a:p>
        </p:txBody>
      </p:sp>
      <p:sp>
        <p:nvSpPr>
          <p:cNvPr id="3" name="日付プレースホルダー 2"/>
          <p:cNvSpPr>
            <a:spLocks noGrp="1"/>
          </p:cNvSpPr>
          <p:nvPr>
            <p:ph type="dt" sz="half" idx="10"/>
          </p:nvPr>
        </p:nvSpPr>
        <p:spPr/>
        <p:txBody>
          <a:bodyPr/>
          <a:lstStyle/>
          <a:p>
            <a:pPr lvl="0"/>
            <a:endParaRPr lang="zh-CN" altLang="en-US"/>
          </a:p>
        </p:txBody>
      </p:sp>
      <p:sp>
        <p:nvSpPr>
          <p:cNvPr id="4" name="フッター プレースホルダー 3"/>
          <p:cNvSpPr>
            <a:spLocks noGrp="1"/>
          </p:cNvSpPr>
          <p:nvPr>
            <p:ph type="ftr" sz="quarter" idx="11"/>
          </p:nvPr>
        </p:nvSpPr>
        <p:spPr/>
        <p:txBody>
          <a:bodyPr/>
          <a:lstStyle/>
          <a:p>
            <a:pPr lvl="0"/>
            <a:endParaRPr lang="zh-CN"/>
          </a:p>
        </p:txBody>
      </p:sp>
      <p:sp>
        <p:nvSpPr>
          <p:cNvPr id="5" name="スライド番号プレースホルダー 4"/>
          <p:cNvSpPr>
            <a:spLocks noGrp="1"/>
          </p:cNvSpPr>
          <p:nvPr>
            <p:ph type="sldNum" sz="quarter" idx="12"/>
          </p:nvPr>
        </p:nvSpPr>
        <p:spPr/>
        <p:txBody>
          <a:bodyPr/>
          <a:lstStyle/>
          <a:p>
            <a:pPr lvl="0"/>
            <a:fld id="{9A0DB2DC-4C9A-4742-B13C-FB6460FD3503}" type="slidenum">
              <a:rPr lang="zh-CN"/>
            </a:fld>
            <a:endParaRPr lang="zh-CN"/>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lvl="0"/>
            <a:endParaRPr lang="zh-CN" altLang="en-US"/>
          </a:p>
        </p:txBody>
      </p:sp>
      <p:sp>
        <p:nvSpPr>
          <p:cNvPr id="3" name="フッター プレースホルダー 2"/>
          <p:cNvSpPr>
            <a:spLocks noGrp="1"/>
          </p:cNvSpPr>
          <p:nvPr>
            <p:ph type="ftr" sz="quarter" idx="11"/>
          </p:nvPr>
        </p:nvSpPr>
        <p:spPr/>
        <p:txBody>
          <a:bodyPr/>
          <a:lstStyle/>
          <a:p>
            <a:pPr lvl="0"/>
            <a:endParaRPr lang="zh-CN"/>
          </a:p>
        </p:txBody>
      </p:sp>
      <p:sp>
        <p:nvSpPr>
          <p:cNvPr id="4" name="スライド番号プレースホルダー 3"/>
          <p:cNvSpPr>
            <a:spLocks noGrp="1"/>
          </p:cNvSpPr>
          <p:nvPr>
            <p:ph type="sldNum" sz="quarter" idx="12"/>
          </p:nvPr>
        </p:nvSpPr>
        <p:spPr/>
        <p:txBody>
          <a:bodyPr/>
          <a:lstStyle/>
          <a:p>
            <a:pPr lvl="0"/>
            <a:fld id="{9A0DB2DC-4C9A-4742-B13C-FB6460FD3503}" type="slidenum">
              <a:rPr lang="zh-CN"/>
            </a:fld>
            <a:endParaRPr lang="zh-CN"/>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dirty="0" smtClean="0"/>
              <a:t>マスタ タイトルの書式設定</a:t>
            </a:r>
            <a:endParaRPr kumimoji="1" lang="ja-JP" altLang="en-US" dirty="0"/>
          </a:p>
        </p:txBody>
      </p:sp>
      <p:sp>
        <p:nvSpPr>
          <p:cNvPr id="3" name="コンテンツ プレースホルダー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dirty="0" smtClean="0"/>
              <a:t>マスタ テキストの書式設定</a:t>
            </a:r>
            <a:endParaRPr kumimoji="1" lang="ja-JP" altLang="en-US" dirty="0" smtClean="0"/>
          </a:p>
          <a:p>
            <a:pPr lvl="1"/>
            <a:r>
              <a:rPr kumimoji="1" lang="ja-JP" altLang="en-US" dirty="0" smtClean="0"/>
              <a:t>第 </a:t>
            </a:r>
            <a:r>
              <a:rPr kumimoji="1" lang="en-US" altLang="ja-JP" dirty="0" smtClean="0"/>
              <a:t>2 </a:t>
            </a:r>
            <a:r>
              <a:rPr kumimoji="1" lang="ja-JP" altLang="en-US" dirty="0" smtClean="0"/>
              <a:t>レベル</a:t>
            </a:r>
            <a:endParaRPr kumimoji="1" lang="ja-JP" altLang="en-US" dirty="0" smtClean="0"/>
          </a:p>
          <a:p>
            <a:pPr lvl="2"/>
            <a:r>
              <a:rPr kumimoji="1" lang="ja-JP" altLang="en-US" dirty="0" smtClean="0"/>
              <a:t>第 </a:t>
            </a:r>
            <a:r>
              <a:rPr kumimoji="1" lang="en-US" altLang="ja-JP" dirty="0" smtClean="0"/>
              <a:t>3 </a:t>
            </a:r>
            <a:r>
              <a:rPr kumimoji="1" lang="ja-JP" altLang="en-US" dirty="0" smtClean="0"/>
              <a:t>レベル</a:t>
            </a:r>
            <a:endParaRPr kumimoji="1" lang="ja-JP" altLang="en-US" dirty="0" smtClean="0"/>
          </a:p>
          <a:p>
            <a:pPr lvl="3"/>
            <a:r>
              <a:rPr kumimoji="1" lang="ja-JP" altLang="en-US" dirty="0" smtClean="0"/>
              <a:t>第 </a:t>
            </a:r>
            <a:r>
              <a:rPr kumimoji="1" lang="en-US" altLang="ja-JP" dirty="0" smtClean="0"/>
              <a:t>4 </a:t>
            </a:r>
            <a:r>
              <a:rPr kumimoji="1" lang="ja-JP" altLang="en-US" dirty="0" smtClean="0"/>
              <a:t>レベル</a:t>
            </a:r>
            <a:endParaRPr kumimoji="1" lang="ja-JP" altLang="en-US" dirty="0" smtClean="0"/>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dirty="0" smtClean="0"/>
              <a:t>マスタ テキストの書式設定</a:t>
            </a:r>
          </a:p>
        </p:txBody>
      </p:sp>
      <p:sp>
        <p:nvSpPr>
          <p:cNvPr id="5" name="日付プレースホルダー 4"/>
          <p:cNvSpPr>
            <a:spLocks noGrp="1"/>
          </p:cNvSpPr>
          <p:nvPr>
            <p:ph type="dt" sz="half" idx="10"/>
          </p:nvPr>
        </p:nvSpPr>
        <p:spPr/>
        <p:txBody>
          <a:bodyPr/>
          <a:lstStyle/>
          <a:p>
            <a:pPr lvl="0"/>
            <a:endParaRPr lang="zh-CN" altLang="en-US"/>
          </a:p>
        </p:txBody>
      </p:sp>
      <p:sp>
        <p:nvSpPr>
          <p:cNvPr id="6" name="フッター プレースホルダー 5"/>
          <p:cNvSpPr>
            <a:spLocks noGrp="1"/>
          </p:cNvSpPr>
          <p:nvPr>
            <p:ph type="ftr" sz="quarter" idx="11"/>
          </p:nvPr>
        </p:nvSpPr>
        <p:spPr/>
        <p:txBody>
          <a:bodyPr/>
          <a:lstStyle/>
          <a:p>
            <a:pPr lvl="0"/>
            <a:endParaRPr lang="zh-CN"/>
          </a:p>
        </p:txBody>
      </p:sp>
      <p:sp>
        <p:nvSpPr>
          <p:cNvPr id="7" name="スライド番号プレースホルダー 6"/>
          <p:cNvSpPr>
            <a:spLocks noGrp="1"/>
          </p:cNvSpPr>
          <p:nvPr>
            <p:ph type="sldNum" sz="quarter" idx="12"/>
          </p:nvPr>
        </p:nvSpPr>
        <p:spPr/>
        <p:txBody>
          <a:bodyPr/>
          <a:lstStyle/>
          <a:p>
            <a:pPr lvl="0"/>
            <a:fld id="{9A0DB2DC-4C9A-4742-B13C-FB6460FD3503}" type="slidenum">
              <a:rPr lang="zh-CN"/>
            </a:fld>
            <a:endParaRPr lang="zh-CN"/>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dirty="0" smtClean="0"/>
              <a:t>マスタ タイトルの書式設定</a:t>
            </a:r>
            <a:endParaRPr kumimoji="1" lang="ja-JP" altLang="en-US" dirty="0"/>
          </a:p>
        </p:txBody>
      </p:sp>
      <p:sp>
        <p:nvSpPr>
          <p:cNvPr id="3" name="図プレースホルダー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dirty="0" smtClean="0"/>
              <a:t>マスタ テキストの書式設定</a:t>
            </a:r>
          </a:p>
        </p:txBody>
      </p:sp>
      <p:sp>
        <p:nvSpPr>
          <p:cNvPr id="5" name="日付プレースホルダー 4"/>
          <p:cNvSpPr>
            <a:spLocks noGrp="1"/>
          </p:cNvSpPr>
          <p:nvPr>
            <p:ph type="dt" sz="half" idx="10"/>
          </p:nvPr>
        </p:nvSpPr>
        <p:spPr/>
        <p:txBody>
          <a:bodyPr/>
          <a:lstStyle/>
          <a:p>
            <a:pPr lvl="0"/>
            <a:endParaRPr lang="zh-CN" altLang="en-US"/>
          </a:p>
        </p:txBody>
      </p:sp>
      <p:sp>
        <p:nvSpPr>
          <p:cNvPr id="6" name="フッター プレースホルダー 5"/>
          <p:cNvSpPr>
            <a:spLocks noGrp="1"/>
          </p:cNvSpPr>
          <p:nvPr>
            <p:ph type="ftr" sz="quarter" idx="11"/>
          </p:nvPr>
        </p:nvSpPr>
        <p:spPr/>
        <p:txBody>
          <a:bodyPr/>
          <a:lstStyle/>
          <a:p>
            <a:pPr lvl="0"/>
            <a:endParaRPr lang="zh-CN"/>
          </a:p>
        </p:txBody>
      </p:sp>
      <p:sp>
        <p:nvSpPr>
          <p:cNvPr id="7" name="スライド番号プレースホルダー 6"/>
          <p:cNvSpPr>
            <a:spLocks noGrp="1"/>
          </p:cNvSpPr>
          <p:nvPr>
            <p:ph type="sldNum" sz="quarter" idx="12"/>
          </p:nvPr>
        </p:nvSpPr>
        <p:spPr/>
        <p:txBody>
          <a:bodyPr/>
          <a:lstStyle/>
          <a:p>
            <a:pPr lvl="0"/>
            <a:fld id="{9A0DB2DC-4C9A-4742-B13C-FB6460FD3503}" type="slidenum">
              <a:rPr lang="zh-CN"/>
            </a:fld>
            <a:endParaRPr lang="zh-CN"/>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a:stretch>
            <a:fillRect/>
          </a:stretch>
        </a:blipFill>
        <a:effectLst/>
      </p:bgPr>
    </p:bg>
    <p:spTree>
      <p:nvGrpSpPr>
        <p:cNvPr id="1" name=""/>
        <p:cNvGrpSpPr/>
        <p:nvPr/>
      </p:nvGrpSpPr>
      <p:grpSpPr/>
      <p:sp>
        <p:nvSpPr>
          <p:cNvPr id="1026" name="タイトル 1025"/>
          <p:cNvSpPr/>
          <p:nvPr>
            <p:ph type="title"/>
          </p:nvPr>
        </p:nvSpPr>
        <p:spPr>
          <a:xfrm>
            <a:off x="468313" y="476250"/>
            <a:ext cx="8229600" cy="1143000"/>
          </a:xfrm>
          <a:prstGeom prst="rect">
            <a:avLst/>
          </a:prstGeom>
          <a:noFill/>
          <a:ln w="9525">
            <a:noFill/>
            <a:miter/>
          </a:ln>
        </p:spPr>
        <p:txBody>
          <a:bodyPr anchor="ctr"/>
          <a:p>
            <a:pPr lvl="0"/>
            <a:r>
              <a:rPr lang="zh-CN" altLang="en-US"/>
              <a:t>マスタ　 タイトルの書式設定</a:t>
            </a:r>
            <a:endParaRPr lang="zh-CN" altLang="en-US"/>
          </a:p>
        </p:txBody>
      </p:sp>
      <p:sp>
        <p:nvSpPr>
          <p:cNvPr id="1027" name="文字列プレースホルダ 1026"/>
          <p:cNvSpPr/>
          <p:nvPr>
            <p:ph type="body" idx="1"/>
          </p:nvPr>
        </p:nvSpPr>
        <p:spPr>
          <a:xfrm>
            <a:off x="468313" y="1700213"/>
            <a:ext cx="8229600" cy="4525962"/>
          </a:xfrm>
          <a:prstGeom prst="rect">
            <a:avLst/>
          </a:prstGeom>
          <a:noFill/>
          <a:ln w="9525">
            <a:noFill/>
            <a:miter/>
          </a:ln>
        </p:spPr>
        <p:txBody>
          <a:bodyPr/>
          <a:p>
            <a:pPr lvl="0"/>
            <a:r>
              <a:rPr lang="zh-CN" altLang="en-US"/>
              <a:t>マスタ　テキストの書式設定</a:t>
            </a:r>
            <a:endParaRPr lang="zh-CN" altLang="en-US"/>
          </a:p>
          <a:p>
            <a:pPr lvl="1"/>
            <a:r>
              <a:rPr lang="zh-CN" altLang="en-US"/>
              <a:t>第</a:t>
            </a:r>
            <a:r>
              <a:rPr lang="en-US" altLang="zh-CN"/>
              <a:t>2</a:t>
            </a:r>
            <a:r>
              <a:rPr lang="zh-CN" altLang="en-US"/>
              <a:t>レベル</a:t>
            </a:r>
            <a:endParaRPr lang="zh-CN" altLang="en-US"/>
          </a:p>
          <a:p>
            <a:pPr lvl="2"/>
            <a:r>
              <a:rPr lang="zh-CN" altLang="en-US"/>
              <a:t>第</a:t>
            </a:r>
            <a:r>
              <a:rPr lang="en-US" altLang="zh-CN"/>
              <a:t>3</a:t>
            </a:r>
            <a:r>
              <a:rPr lang="zh-CN" altLang="en-US"/>
              <a:t>レベル</a:t>
            </a:r>
            <a:endParaRPr lang="zh-CN" altLang="en-US"/>
          </a:p>
          <a:p>
            <a:pPr lvl="3"/>
            <a:r>
              <a:rPr lang="zh-CN" altLang="en-US"/>
              <a:t>第</a:t>
            </a:r>
            <a:r>
              <a:rPr lang="en-US" altLang="zh-CN"/>
              <a:t>4</a:t>
            </a:r>
            <a:r>
              <a:rPr lang="zh-CN" altLang="en-US"/>
              <a:t>レベル</a:t>
            </a:r>
            <a:endParaRPr lang="zh-CN" altLang="en-US"/>
          </a:p>
          <a:p>
            <a:pPr lvl="4"/>
            <a:r>
              <a:rPr lang="zh-CN" altLang="en-US"/>
              <a:t>第</a:t>
            </a:r>
            <a:r>
              <a:rPr lang="en-US" altLang="zh-CN"/>
              <a:t>5</a:t>
            </a:r>
            <a:r>
              <a:rPr lang="zh-CN" altLang="en-US"/>
              <a:t>レベル</a:t>
            </a:r>
            <a:endParaRPr lang="zh-CN" altLang="en-US"/>
          </a:p>
        </p:txBody>
      </p:sp>
      <p:sp>
        <p:nvSpPr>
          <p:cNvPr id="1028" name="日付プレースホルダ 1027"/>
          <p:cNvSpPr/>
          <p:nvPr>
            <p:ph type="dt" sz="half" idx="2"/>
          </p:nvPr>
        </p:nvSpPr>
        <p:spPr>
          <a:xfrm>
            <a:off x="457200" y="6245225"/>
            <a:ext cx="2133600" cy="476250"/>
          </a:xfrm>
          <a:prstGeom prst="rect">
            <a:avLst/>
          </a:prstGeom>
          <a:noFill/>
          <a:ln w="9525">
            <a:noFill/>
            <a:miter/>
          </a:ln>
        </p:spPr>
        <p:txBody>
          <a:bodyPr/>
          <a:lstStyle>
            <a:lvl1pPr>
              <a:defRPr sz="1400">
                <a:latin typeface="MS PGothic" charset="-122"/>
                <a:ea typeface="MS PGothic" charset="-122"/>
              </a:defRPr>
            </a:lvl1pPr>
          </a:lstStyle>
          <a:p>
            <a:pPr lvl="0"/>
            <a:endParaRPr lang="zh-CN" altLang="en-US"/>
          </a:p>
        </p:txBody>
      </p:sp>
      <p:sp>
        <p:nvSpPr>
          <p:cNvPr id="1029" name="フッタープレースホルダ 1028"/>
          <p:cNvSpPr/>
          <p:nvPr>
            <p:ph type="ftr" sz="quarter" idx="3"/>
          </p:nvPr>
        </p:nvSpPr>
        <p:spPr>
          <a:xfrm>
            <a:off x="3124200" y="6245225"/>
            <a:ext cx="2895600" cy="476250"/>
          </a:xfrm>
          <a:prstGeom prst="rect">
            <a:avLst/>
          </a:prstGeom>
          <a:noFill/>
          <a:ln w="9525">
            <a:noFill/>
            <a:miter/>
          </a:ln>
        </p:spPr>
        <p:txBody>
          <a:bodyPr/>
          <a:lstStyle>
            <a:lvl1pPr algn="ctr">
              <a:defRPr sz="1400">
                <a:latin typeface="MS PGothic" charset="-122"/>
                <a:ea typeface="MS PGothic" charset="-122"/>
              </a:defRPr>
            </a:lvl1pPr>
          </a:lstStyle>
          <a:p>
            <a:pPr lvl="0"/>
            <a:endParaRPr lang="zh-CN"/>
          </a:p>
        </p:txBody>
      </p:sp>
      <p:sp>
        <p:nvSpPr>
          <p:cNvPr id="1030" name="スライド番号プレースホルダ 1029"/>
          <p:cNvSpPr/>
          <p:nvPr>
            <p:ph type="sldNum" sz="quarter" idx="4"/>
          </p:nvPr>
        </p:nvSpPr>
        <p:spPr>
          <a:xfrm>
            <a:off x="6553200" y="6245225"/>
            <a:ext cx="2133600" cy="476250"/>
          </a:xfrm>
          <a:prstGeom prst="rect">
            <a:avLst/>
          </a:prstGeom>
          <a:noFill/>
          <a:ln w="9525">
            <a:noFill/>
            <a:miter/>
          </a:ln>
        </p:spPr>
        <p:txBody>
          <a:bodyPr/>
          <a:lstStyle>
            <a:lvl1pPr algn="r">
              <a:defRPr sz="1400">
                <a:latin typeface="MS PGothic" charset="-122"/>
                <a:ea typeface="MS PGothic" charset="-122"/>
              </a:defRPr>
            </a:lvl1pPr>
          </a:lstStyle>
          <a:p>
            <a:pPr lvl="0"/>
            <a:fld id="{9A0DB2DC-4C9A-4742-B13C-FB6460FD3503}" type="slidenum">
              <a:rPr lang="zh-CN"/>
            </a:fld>
            <a:endParaRPr 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図形 1" descr="写真"/>
          <p:cNvPicPr>
            <a:picLocks noChangeAspect="1"/>
          </p:cNvPicPr>
          <p:nvPr/>
        </p:nvPicPr>
        <p:blipFill>
          <a:blip r:embed="rId1"/>
          <a:stretch>
            <a:fillRect/>
          </a:stretch>
        </p:blipFill>
        <p:spPr>
          <a:xfrm>
            <a:off x="-36830" y="-27305"/>
            <a:ext cx="4443730" cy="7014845"/>
          </a:xfrm>
          <a:prstGeom prst="rect">
            <a:avLst/>
          </a:prstGeom>
          <a:effectLst>
            <a:softEdge rad="63500"/>
          </a:effectLst>
        </p:spPr>
      </p:pic>
      <p:sp>
        <p:nvSpPr>
          <p:cNvPr id="4098" name="タイトル 4097"/>
          <p:cNvSpPr/>
          <p:nvPr>
            <p:ph type="ctrTitle"/>
          </p:nvPr>
        </p:nvSpPr>
        <p:spPr>
          <a:xfrm>
            <a:off x="2843530" y="765175"/>
            <a:ext cx="6285230" cy="843915"/>
          </a:xfrm>
        </p:spPr>
        <p:txBody>
          <a:bodyPr anchor="ctr"/>
          <a:p>
            <a:pPr defTabSz="914400">
              <a:buNone/>
            </a:pPr>
            <a:r>
              <a:rPr lang="ja-JP" sz="6000" kern="1200" baseline="0">
                <a:ln w="19050">
                  <a:solidFill>
                    <a:srgbClr val="E056D8"/>
                  </a:solidFill>
                  <a:prstDash val="solid"/>
                </a:ln>
                <a:solidFill>
                  <a:srgbClr val="E056D8"/>
                </a:solidFill>
                <a:effectLst>
                  <a:outerShdw dist="38100" dir="2700000" algn="tl" rotWithShape="0">
                    <a:schemeClr val="accent2"/>
                  </a:outerShdw>
                </a:effectLst>
                <a:latin typeface="Engravers MT" charset="0"/>
                <a:ea typeface="MS PGothic" charset="-122"/>
              </a:rPr>
              <a:t>Ｒｅｖｉｖｅ</a:t>
            </a:r>
            <a:r>
              <a:rPr lang="ja-JP" sz="4800" kern="1200" baseline="0">
                <a:ln w="19050">
                  <a:solidFill>
                    <a:srgbClr val="E056D8"/>
                  </a:solidFill>
                  <a:prstDash val="solid"/>
                </a:ln>
                <a:solidFill>
                  <a:srgbClr val="E056D8"/>
                </a:solidFill>
                <a:effectLst>
                  <a:outerShdw dist="38100" dir="2700000" algn="tl" rotWithShape="0">
                    <a:schemeClr val="accent2"/>
                  </a:outerShdw>
                </a:effectLst>
                <a:latin typeface="Engravers MT" charset="0"/>
                <a:ea typeface="MS PGothic" charset="-122"/>
              </a:rPr>
              <a:t>トリートメント</a:t>
            </a:r>
            <a:endParaRPr lang="ja-JP" sz="4800" kern="1200" baseline="0">
              <a:ln w="19050">
                <a:solidFill>
                  <a:srgbClr val="E056D8"/>
                </a:solidFill>
                <a:prstDash val="solid"/>
              </a:ln>
              <a:solidFill>
                <a:srgbClr val="E056D8"/>
              </a:solidFill>
              <a:effectLst>
                <a:outerShdw dist="38100" dir="2700000" algn="tl" rotWithShape="0">
                  <a:schemeClr val="accent2"/>
                </a:outerShdw>
              </a:effectLst>
              <a:latin typeface="Engravers MT" charset="0"/>
              <a:ea typeface="MS PGothic" charset="-122"/>
            </a:endParaRPr>
          </a:p>
        </p:txBody>
      </p:sp>
      <p:sp>
        <p:nvSpPr>
          <p:cNvPr id="4099" name="サブタイトル 4098"/>
          <p:cNvSpPr/>
          <p:nvPr>
            <p:ph type="subTitle" idx="1"/>
          </p:nvPr>
        </p:nvSpPr>
        <p:spPr>
          <a:xfrm>
            <a:off x="5147945" y="1988820"/>
            <a:ext cx="3629660" cy="4314190"/>
          </a:xfrm>
        </p:spPr>
        <p:txBody>
          <a:bodyPr anchor="ctr"/>
          <a:p>
            <a:pPr algn="l" defTabSz="914400">
              <a:buNone/>
            </a:pPr>
            <a:r>
              <a:rPr lang="ja-JP" sz="2800" b="1" kern="1200" baseline="0">
                <a:ln>
                  <a:noFill/>
                </a:ln>
                <a:solidFill>
                  <a:schemeClr val="bg1"/>
                </a:solidFill>
                <a:latin typeface="Aharoni" charset="0"/>
                <a:ea typeface="MS PGothic" charset="-122"/>
              </a:rPr>
              <a:t>★確かな効果</a:t>
            </a:r>
            <a:endParaRPr lang="ja-JP" sz="2800" b="1" kern="1200" baseline="0">
              <a:ln>
                <a:noFill/>
              </a:ln>
              <a:solidFill>
                <a:schemeClr val="bg1"/>
              </a:solidFill>
              <a:latin typeface="Aharoni" charset="0"/>
              <a:ea typeface="MS PGothic" charset="-122"/>
            </a:endParaRPr>
          </a:p>
          <a:p>
            <a:pPr algn="l" defTabSz="914400">
              <a:buNone/>
            </a:pPr>
            <a:r>
              <a:rPr lang="en-US" altLang="ja-JP" sz="1800" b="1" kern="1200" baseline="0">
                <a:latin typeface="MS PGothic" charset="-122"/>
                <a:ea typeface="MS PGothic" charset="-122"/>
              </a:rPr>
              <a:t>1</a:t>
            </a:r>
            <a:r>
              <a:rPr lang="ja-JP" altLang="en-US" sz="1800" b="1" kern="1200" baseline="0">
                <a:latin typeface="MS PGothic" charset="-122"/>
                <a:ea typeface="MS PGothic" charset="-122"/>
              </a:rPr>
              <a:t>回の施術で効果を実感</a:t>
            </a:r>
            <a:endParaRPr lang="ja-JP" altLang="en-US" sz="1800" b="1" kern="1200" baseline="0">
              <a:latin typeface="MS PGothic" charset="-122"/>
              <a:ea typeface="MS PGothic" charset="-122"/>
            </a:endParaRPr>
          </a:p>
          <a:p>
            <a:pPr algn="l" defTabSz="914400">
              <a:buNone/>
            </a:pPr>
            <a:r>
              <a:rPr lang="ja-JP" sz="2800" b="1" kern="1200" baseline="0">
                <a:ln>
                  <a:noFill/>
                </a:ln>
                <a:solidFill>
                  <a:schemeClr val="bg1"/>
                </a:solidFill>
                <a:latin typeface="MS PGothic" charset="-122"/>
                <a:ea typeface="MS PGothic" charset="-122"/>
              </a:rPr>
              <a:t>★安心の天然素材</a:t>
            </a:r>
            <a:endParaRPr lang="ja-JP" sz="2800" b="1" kern="1200" baseline="0">
              <a:ln>
                <a:noFill/>
              </a:ln>
              <a:solidFill>
                <a:schemeClr val="bg1"/>
              </a:solidFill>
              <a:latin typeface="MS PGothic" charset="-122"/>
              <a:ea typeface="MS PGothic" charset="-122"/>
            </a:endParaRPr>
          </a:p>
          <a:p>
            <a:pPr algn="l" defTabSz="914400">
              <a:buNone/>
            </a:pPr>
            <a:r>
              <a:rPr lang="ja-JP" sz="1800" b="1" kern="1200" baseline="0">
                <a:ln>
                  <a:noFill/>
                </a:ln>
                <a:latin typeface="MS PGothic" charset="-122"/>
                <a:ea typeface="MS PGothic" charset="-122"/>
              </a:rPr>
              <a:t>安心の無添加処方</a:t>
            </a:r>
            <a:endParaRPr lang="ja-JP" sz="1800" b="1" kern="1200" baseline="0">
              <a:ln>
                <a:noFill/>
              </a:ln>
              <a:latin typeface="MS PGothic" charset="-122"/>
              <a:ea typeface="MS PGothic" charset="-122"/>
            </a:endParaRPr>
          </a:p>
          <a:p>
            <a:pPr algn="l" defTabSz="914400">
              <a:buNone/>
            </a:pPr>
            <a:r>
              <a:rPr lang="ja-JP" sz="2800" b="1" kern="1200" baseline="0">
                <a:ln>
                  <a:noFill/>
                </a:ln>
                <a:solidFill>
                  <a:schemeClr val="bg1"/>
                </a:solidFill>
                <a:latin typeface="MS PGothic" charset="-122"/>
                <a:ea typeface="MS PGothic" charset="-122"/>
              </a:rPr>
              <a:t>★ダウンタイムなし</a:t>
            </a:r>
            <a:endParaRPr lang="ja-JP" sz="2800" b="1" kern="1200" baseline="0">
              <a:ln>
                <a:noFill/>
              </a:ln>
              <a:solidFill>
                <a:schemeClr val="bg1"/>
              </a:solidFill>
              <a:latin typeface="MS PGothic" charset="-122"/>
              <a:ea typeface="MS PGothic" charset="-122"/>
            </a:endParaRPr>
          </a:p>
          <a:p>
            <a:pPr algn="l" defTabSz="914400">
              <a:buNone/>
            </a:pPr>
            <a:r>
              <a:rPr lang="ja-JP" sz="1800" b="1" kern="1200" baseline="0">
                <a:latin typeface="MS PGothic" charset="-122"/>
                <a:ea typeface="MS PGothic" charset="-122"/>
              </a:rPr>
              <a:t>剥離はしません</a:t>
            </a:r>
            <a:endParaRPr lang="ja-JP" sz="1800" b="1" kern="1200" baseline="0">
              <a:latin typeface="MS PGothic" charset="-122"/>
              <a:ea typeface="MS PGothic" charset="-122"/>
            </a:endParaRPr>
          </a:p>
          <a:p>
            <a:pPr algn="l" defTabSz="914400">
              <a:buNone/>
            </a:pPr>
            <a:r>
              <a:rPr lang="ja-JP" sz="2800" b="1" kern="1200" baseline="0">
                <a:ln>
                  <a:noFill/>
                </a:ln>
                <a:solidFill>
                  <a:schemeClr val="bg1"/>
                </a:solidFill>
                <a:latin typeface="MS PGothic" charset="-122"/>
                <a:ea typeface="MS PGothic" charset="-122"/>
              </a:rPr>
              <a:t>★様々なお肌に対応</a:t>
            </a:r>
            <a:endParaRPr lang="ja-JP" sz="2800" b="1" kern="1200" baseline="0">
              <a:ln>
                <a:noFill/>
              </a:ln>
              <a:solidFill>
                <a:schemeClr val="bg1"/>
              </a:solidFill>
              <a:latin typeface="MS PGothic" charset="-122"/>
              <a:ea typeface="MS PGothic" charset="-122"/>
            </a:endParaRPr>
          </a:p>
          <a:p>
            <a:pPr algn="l" defTabSz="914400">
              <a:buNone/>
            </a:pPr>
            <a:r>
              <a:rPr lang="ja-JP" altLang="en-US" sz="1800" b="1" kern="1200" baseline="0">
                <a:latin typeface="MS PGothic" charset="-122"/>
                <a:ea typeface="MS PGothic" charset="-122"/>
              </a:rPr>
              <a:t>シミ、シワ、ニキビ、リフトアップなど、様々なお悩みに対応し健康なお肌へと導きます</a:t>
            </a:r>
            <a:endParaRPr lang="ja-JP" altLang="en-US" sz="1800" b="1" kern="1200" baseline="0">
              <a:latin typeface="MS PGothic" charset="-122"/>
              <a:ea typeface="MS PGothic" charset="-122"/>
            </a:endParaRPr>
          </a:p>
        </p:txBody>
      </p:sp>
      <p:sp>
        <p:nvSpPr>
          <p:cNvPr id="7" name="テキストボックス 6"/>
          <p:cNvSpPr txBox="1"/>
          <p:nvPr/>
        </p:nvSpPr>
        <p:spPr>
          <a:xfrm>
            <a:off x="290195" y="117475"/>
            <a:ext cx="8836660" cy="681355"/>
          </a:xfrm>
          <a:prstGeom prst="rect">
            <a:avLst/>
          </a:prstGeom>
          <a:noFill/>
        </p:spPr>
        <p:txBody>
          <a:bodyPr wrap="square" rtlCol="0">
            <a:spAutoFit/>
          </a:bodyPr>
          <a:p>
            <a:r>
              <a:rPr lang="ja-JP" altLang="en-US" sz="3600" b="1">
                <a:ln>
                  <a:solidFill>
                    <a:schemeClr val="tx1"/>
                  </a:solidFill>
                </a:ln>
                <a:solidFill>
                  <a:schemeClr val="bg1"/>
                </a:solidFill>
                <a:latin typeface="Yu Gothic UI Semibold" charset="0"/>
                <a:ea typeface="Yu Gothic UI Semibold" charset="0"/>
              </a:rPr>
              <a:t>　今の肌を諦めない</a:t>
            </a:r>
            <a:r>
              <a:rPr lang="ja-JP" altLang="en-US" sz="3600" b="1">
                <a:ln>
                  <a:solidFill>
                    <a:schemeClr val="tx1"/>
                  </a:solidFill>
                </a:ln>
                <a:solidFill>
                  <a:schemeClr val="tx1"/>
                </a:solidFill>
                <a:latin typeface="Yu Gothic UI Semibold" charset="0"/>
                <a:ea typeface="Yu Gothic UI Semibold" charset="0"/>
              </a:rPr>
              <a:t>「究極のアンチエイジング」</a:t>
            </a:r>
            <a:endParaRPr lang="ja-JP" altLang="en-US" sz="3600" b="1">
              <a:ln>
                <a:solidFill>
                  <a:schemeClr val="tx1"/>
                </a:solidFill>
              </a:ln>
              <a:solidFill>
                <a:schemeClr val="tx1"/>
              </a:solidFill>
              <a:latin typeface="Yu Gothic UI Semibold" charset="0"/>
              <a:ea typeface="Yu Gothic UI Semibold"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タイトル 5121"/>
          <p:cNvSpPr/>
          <p:nvPr>
            <p:ph type="title"/>
          </p:nvPr>
        </p:nvSpPr>
        <p:spPr>
          <a:xfrm>
            <a:off x="323850" y="548640"/>
            <a:ext cx="8229600" cy="909320"/>
          </a:xfrm>
        </p:spPr>
        <p:txBody>
          <a:bodyPr anchor="ctr"/>
          <a:p>
            <a:r>
              <a:rPr lang="en-US">
                <a:ln w="22225">
                  <a:solidFill>
                    <a:schemeClr val="accent2"/>
                  </a:solidFill>
                  <a:prstDash val="solid"/>
                </a:ln>
                <a:solidFill>
                  <a:srgbClr val="D115B0"/>
                </a:solidFill>
                <a:effectLst/>
                <a:latin typeface="MS PGothic" charset="-122"/>
                <a:ea typeface="MS PGothic" charset="-122"/>
              </a:rPr>
              <a:t>Revive</a:t>
            </a:r>
            <a:r>
              <a:rPr lang="ja-JP" altLang="en-US" sz="3600">
                <a:ln w="22225">
                  <a:solidFill>
                    <a:schemeClr val="accent2"/>
                  </a:solidFill>
                  <a:prstDash val="solid"/>
                </a:ln>
                <a:solidFill>
                  <a:srgbClr val="D115B0"/>
                </a:solidFill>
                <a:effectLst/>
                <a:latin typeface="MS PGothic" charset="-122"/>
                <a:ea typeface="MS PGothic" charset="-122"/>
              </a:rPr>
              <a:t>トリートメントの効果</a:t>
            </a:r>
            <a:endParaRPr lang="ja-JP" altLang="en-US" sz="3600">
              <a:ln w="22225">
                <a:solidFill>
                  <a:schemeClr val="accent2"/>
                </a:solidFill>
                <a:prstDash val="solid"/>
              </a:ln>
              <a:solidFill>
                <a:srgbClr val="D115B0"/>
              </a:solidFill>
              <a:effectLst/>
              <a:latin typeface="MS PGothic" charset="-122"/>
              <a:ea typeface="MS PGothic" charset="-122"/>
            </a:endParaRPr>
          </a:p>
        </p:txBody>
      </p:sp>
      <p:sp>
        <p:nvSpPr>
          <p:cNvPr id="5123" name="文字列プレースホルダ 5122"/>
          <p:cNvSpPr/>
          <p:nvPr>
            <p:ph type="body" idx="1"/>
          </p:nvPr>
        </p:nvSpPr>
        <p:spPr>
          <a:xfrm>
            <a:off x="128905" y="1485265"/>
            <a:ext cx="8816975" cy="5042535"/>
          </a:xfrm>
        </p:spPr>
        <p:txBody>
          <a:bodyPr/>
          <a:p>
            <a:pPr marL="0" indent="0">
              <a:buNone/>
            </a:pPr>
            <a:r>
              <a:rPr lang="ja-JP" altLang="en-US" sz="1400" b="1">
                <a:latin typeface="MS PGothic" charset="-122"/>
                <a:ea typeface="MS PGothic" charset="-122"/>
              </a:rPr>
              <a:t>　</a:t>
            </a:r>
            <a:endParaRPr lang="ja-JP" altLang="en-US" sz="1400" b="1">
              <a:latin typeface="MS PGothic" charset="-122"/>
              <a:ea typeface="MS PGothic" charset="-122"/>
            </a:endParaRPr>
          </a:p>
          <a:p>
            <a:pPr marL="0" indent="0">
              <a:buNone/>
            </a:pPr>
            <a:r>
              <a:rPr lang="ja-JP" altLang="en-US" sz="1400" b="1">
                <a:latin typeface="MS PGothic" charset="-122"/>
                <a:ea typeface="MS PGothic" charset="-122"/>
              </a:rPr>
              <a:t>　</a:t>
            </a:r>
            <a:r>
              <a:rPr lang="en-US" altLang="ja-JP" sz="1800" b="1">
                <a:latin typeface="Yu Gothic UI Semibold" charset="0"/>
                <a:ea typeface="Yu Gothic UI Semibold" charset="0"/>
              </a:rPr>
              <a:t>Revive</a:t>
            </a:r>
            <a:r>
              <a:rPr lang="ja-JP" altLang="en-US" sz="1800" b="1">
                <a:latin typeface="Yu Gothic UI Semibold" charset="0"/>
                <a:ea typeface="Yu Gothic UI Semibold" charset="0"/>
              </a:rPr>
              <a:t>トリートメントは、健康なお肌を作る上で</a:t>
            </a:r>
            <a:r>
              <a:rPr lang="ja-JP" altLang="en-US" sz="1800" b="1">
                <a:latin typeface="Yu Gothic UI Semibold" charset="0"/>
                <a:ea typeface="Yu Gothic UI Semibold" charset="0"/>
              </a:rPr>
              <a:t>必ず必要なシリカ（珪素）とミネラルをたくさんお肌に入れ、様々なお悩みのお肌に対応します</a:t>
            </a:r>
            <a:endParaRPr lang="ja-JP" altLang="en-US" sz="1800" b="1">
              <a:latin typeface="Yu Gothic UI Semibold" charset="0"/>
              <a:ea typeface="Yu Gothic UI Semibold" charset="0"/>
            </a:endParaRPr>
          </a:p>
          <a:p>
            <a:pPr marL="0" indent="0">
              <a:buNone/>
            </a:pPr>
            <a:r>
              <a:rPr lang="ja-JP" altLang="en-US" sz="2000" b="1">
                <a:solidFill>
                  <a:srgbClr val="D115B0"/>
                </a:solidFill>
                <a:latin typeface="HGP創英角ｺﾞｼｯｸUB" charset="0"/>
                <a:ea typeface="HGP創英角ｺﾞｼｯｸUB" charset="0"/>
              </a:rPr>
              <a:t>　　　　　　　　　　　　　　　　　　珪素（シリカ）とは？</a:t>
            </a:r>
            <a:endParaRPr lang="ja-JP" altLang="en-US" sz="2000" b="1">
              <a:solidFill>
                <a:srgbClr val="D115B0"/>
              </a:solidFill>
              <a:latin typeface="HGP創英角ｺﾞｼｯｸUB" charset="0"/>
              <a:ea typeface="HGP創英角ｺﾞｼｯｸUB" charset="0"/>
            </a:endParaRPr>
          </a:p>
          <a:p>
            <a:pPr marL="0" indent="0">
              <a:buNone/>
            </a:pPr>
            <a:endParaRPr lang="ja-JP" altLang="en-US" sz="2000" b="1">
              <a:solidFill>
                <a:srgbClr val="D115B0"/>
              </a:solidFill>
              <a:latin typeface="HGP創英角ｺﾞｼｯｸUB" charset="0"/>
              <a:ea typeface="HGP創英角ｺﾞｼｯｸUB" charset="0"/>
            </a:endParaRPr>
          </a:p>
          <a:p>
            <a:pPr marL="0" indent="0">
              <a:buNone/>
            </a:pPr>
            <a:endParaRPr lang="ja-JP" altLang="en-US" sz="2000" b="1">
              <a:solidFill>
                <a:srgbClr val="D115B0"/>
              </a:solidFill>
              <a:latin typeface="MS PGothic" charset="-122"/>
              <a:ea typeface="MS PGothic" charset="-122"/>
            </a:endParaRPr>
          </a:p>
          <a:p>
            <a:pPr marL="0" indent="0">
              <a:buNone/>
            </a:pPr>
            <a:endParaRPr lang="ja-JP" altLang="en-US" sz="2000" b="1">
              <a:solidFill>
                <a:srgbClr val="D115B0"/>
              </a:solidFill>
              <a:latin typeface="MS PGothic" charset="-122"/>
              <a:ea typeface="MS PGothic" charset="-122"/>
            </a:endParaRPr>
          </a:p>
          <a:p>
            <a:pPr marL="0" indent="0">
              <a:buNone/>
            </a:pPr>
            <a:r>
              <a:rPr lang="ja-JP" altLang="en-US" sz="1800" b="1">
                <a:solidFill>
                  <a:srgbClr val="D115B0"/>
                </a:solidFill>
                <a:latin typeface="Yu Gothic UI Semibold" charset="0"/>
                <a:ea typeface="Yu Gothic UI Semibold" charset="0"/>
              </a:rPr>
              <a:t>もともと珪素は身体の中にある成分であり、この珪素が不足することで様々な肌トラブルの原因となります。この珪素（シリカ）を棘状のパウダーにし、お肌に吸収をさせるトリートメントです。この棘状の成分を肌に入れることで、棘成分（珪素）</a:t>
            </a:r>
            <a:r>
              <a:rPr lang="ja-JP" altLang="en-US" sz="1800" b="1">
                <a:solidFill>
                  <a:srgbClr val="D115B0"/>
                </a:solidFill>
                <a:latin typeface="Yu Gothic UI Semibold" charset="0"/>
                <a:ea typeface="Yu Gothic UI Semibold" charset="0"/>
              </a:rPr>
              <a:t>を吸収させると同時に血流が盛んになり、肌の細胞は活性が始まり毒素を排出し、ターンオーバーを促します。また、コラーゲンやエラスチンなども生成されます。</a:t>
            </a:r>
            <a:endParaRPr lang="ja-JP" altLang="en-US" sz="1800" b="1">
              <a:solidFill>
                <a:srgbClr val="D115B0"/>
              </a:solidFill>
              <a:latin typeface="Yu Gothic UI Semibold" charset="0"/>
              <a:ea typeface="Yu Gothic UI Semibold" charset="0"/>
            </a:endParaRPr>
          </a:p>
          <a:p>
            <a:pPr marL="0" indent="0">
              <a:buNone/>
            </a:pPr>
            <a:r>
              <a:rPr lang="ja-JP" altLang="en-US" sz="1800" b="1">
                <a:solidFill>
                  <a:srgbClr val="D115B0"/>
                </a:solidFill>
                <a:latin typeface="Yu Gothic UI Semibold" charset="0"/>
                <a:ea typeface="Yu Gothic UI Semibold" charset="0"/>
              </a:rPr>
              <a:t>シリカパウダーは、表面に小さな穴が開いている性質で、その無数の空洞にミネラルや美容液成分を肌の深部まで届けるブースターの役割もあり、珪素と</a:t>
            </a:r>
            <a:r>
              <a:rPr lang="ja-JP" altLang="en-US" sz="1800" b="1">
                <a:solidFill>
                  <a:srgbClr val="D115B0"/>
                </a:solidFill>
                <a:latin typeface="Yu Gothic UI Semibold" charset="0"/>
                <a:ea typeface="Yu Gothic UI Semibold" charset="0"/>
              </a:rPr>
              <a:t>同時にミネラル成分や高濃度美容液を一緒にお肌に入れ、より早くお肌のお悩みの解消へと導きます。</a:t>
            </a:r>
            <a:endParaRPr lang="ja-JP" altLang="en-US" sz="1800" b="1">
              <a:solidFill>
                <a:srgbClr val="D115B0"/>
              </a:solidFill>
              <a:latin typeface="Yu Gothic UI Semibold" charset="0"/>
              <a:ea typeface="Yu Gothic UI Semibold" charset="0"/>
            </a:endParaRPr>
          </a:p>
          <a:p>
            <a:pPr marL="0" indent="0">
              <a:buNone/>
            </a:pPr>
            <a:endParaRPr lang="en-US" altLang="ja-JP" sz="1800" b="1">
              <a:solidFill>
                <a:srgbClr val="D115B0"/>
              </a:solidFill>
              <a:latin typeface="Yu Gothic UI Semibold" charset="0"/>
              <a:ea typeface="Yu Gothic UI Semibold" charset="0"/>
            </a:endParaRPr>
          </a:p>
          <a:p>
            <a:pPr marL="0" indent="0">
              <a:buNone/>
            </a:pPr>
            <a:endParaRPr lang="ja-JP" altLang="en-US" sz="2000" b="1">
              <a:solidFill>
                <a:srgbClr val="D115B0"/>
              </a:solidFill>
              <a:latin typeface="Yu Gothic UI Semibold" charset="0"/>
              <a:ea typeface="Yu Gothic UI Semibold" charset="0"/>
            </a:endParaRPr>
          </a:p>
          <a:p>
            <a:pPr marL="0" indent="0">
              <a:buNone/>
            </a:pPr>
            <a:endParaRPr lang="ja-JP" altLang="en-US" sz="2000" b="1">
              <a:solidFill>
                <a:srgbClr val="D115B0"/>
              </a:solidFill>
              <a:latin typeface="MS PGothic" charset="-122"/>
              <a:ea typeface="MS PGothic" charset="-122"/>
            </a:endParaRPr>
          </a:p>
        </p:txBody>
      </p:sp>
      <p:sp>
        <p:nvSpPr>
          <p:cNvPr id="6" name="楕円 5"/>
          <p:cNvSpPr/>
          <p:nvPr/>
        </p:nvSpPr>
        <p:spPr>
          <a:xfrm>
            <a:off x="251460" y="2853055"/>
            <a:ext cx="1880870" cy="780415"/>
          </a:xfrm>
          <a:prstGeom prst="ellipse">
            <a:avLst/>
          </a:prstGeom>
          <a:solidFill>
            <a:srgbClr val="F1ADED"/>
          </a:solidFill>
          <a:ln>
            <a:solidFill>
              <a:srgbClr val="F66A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ja-JP" altLang="en-US" b="1">
                <a:solidFill>
                  <a:srgbClr val="F66A4E"/>
                </a:solidFill>
                <a:latin typeface="HGP創英角ｺﾞｼｯｸUB" charset="0"/>
                <a:ea typeface="HGP創英角ｺﾞｼｯｸUB" charset="0"/>
              </a:rPr>
              <a:t>デトックス</a:t>
            </a:r>
            <a:endParaRPr lang="ja-JP" altLang="en-US" b="1">
              <a:solidFill>
                <a:srgbClr val="F66A4E"/>
              </a:solidFill>
              <a:latin typeface="HGP創英角ｺﾞｼｯｸUB" charset="0"/>
              <a:ea typeface="HGP創英角ｺﾞｼｯｸUB" charset="0"/>
            </a:endParaRPr>
          </a:p>
          <a:p>
            <a:pPr algn="ctr"/>
            <a:r>
              <a:rPr lang="ja-JP" altLang="en-US" b="1">
                <a:solidFill>
                  <a:srgbClr val="F66A4E"/>
                </a:solidFill>
                <a:latin typeface="HGP創英角ｺﾞｼｯｸUB" charset="0"/>
                <a:ea typeface="HGP創英角ｺﾞｼｯｸUB" charset="0"/>
              </a:rPr>
              <a:t>効果</a:t>
            </a:r>
            <a:endParaRPr lang="ja-JP" altLang="en-US" b="1">
              <a:solidFill>
                <a:srgbClr val="F66A4E"/>
              </a:solidFill>
              <a:latin typeface="HGP創英角ｺﾞｼｯｸUB" charset="0"/>
              <a:ea typeface="HGP創英角ｺﾞｼｯｸUB" charset="0"/>
            </a:endParaRPr>
          </a:p>
        </p:txBody>
      </p:sp>
      <p:sp>
        <p:nvSpPr>
          <p:cNvPr id="7" name="楕円 6"/>
          <p:cNvSpPr/>
          <p:nvPr/>
        </p:nvSpPr>
        <p:spPr>
          <a:xfrm>
            <a:off x="2411730" y="2853055"/>
            <a:ext cx="1842135" cy="762000"/>
          </a:xfrm>
          <a:prstGeom prst="ellipse">
            <a:avLst/>
          </a:prstGeom>
          <a:solidFill>
            <a:srgbClr val="F1ADED"/>
          </a:solidFill>
          <a:ln>
            <a:solidFill>
              <a:srgbClr val="F66A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ja-JP" altLang="en-US" sz="1600" b="1">
                <a:solidFill>
                  <a:srgbClr val="F66A4E"/>
                </a:solidFill>
                <a:latin typeface="HGP創英角ｺﾞｼｯｸUB" charset="0"/>
                <a:ea typeface="HGP創英角ｺﾞｼｯｸUB" charset="0"/>
              </a:rPr>
              <a:t>活性酸素の排出</a:t>
            </a:r>
            <a:endParaRPr lang="ja-JP" altLang="en-US" sz="1600" b="1">
              <a:solidFill>
                <a:srgbClr val="F66A4E"/>
              </a:solidFill>
              <a:latin typeface="HGP創英角ｺﾞｼｯｸUB" charset="0"/>
              <a:ea typeface="HGP創英角ｺﾞｼｯｸUB" charset="0"/>
            </a:endParaRPr>
          </a:p>
        </p:txBody>
      </p:sp>
      <p:sp>
        <p:nvSpPr>
          <p:cNvPr id="8" name="楕円 7"/>
          <p:cNvSpPr/>
          <p:nvPr/>
        </p:nvSpPr>
        <p:spPr>
          <a:xfrm>
            <a:off x="4643755" y="2853055"/>
            <a:ext cx="1788795" cy="695325"/>
          </a:xfrm>
          <a:prstGeom prst="ellipse">
            <a:avLst/>
          </a:prstGeom>
          <a:solidFill>
            <a:srgbClr val="F1ADED"/>
          </a:solidFill>
          <a:ln>
            <a:solidFill>
              <a:srgbClr val="F66A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ja-JP" altLang="en-US" sz="1600" b="1">
                <a:solidFill>
                  <a:srgbClr val="F66A4E"/>
                </a:solidFill>
                <a:latin typeface="HGP創英角ｺﾞｼｯｸUB" charset="0"/>
                <a:ea typeface="HGP創英角ｺﾞｼｯｸUB" charset="0"/>
              </a:rPr>
              <a:t>細胞の修復</a:t>
            </a:r>
            <a:endParaRPr lang="ja-JP" altLang="en-US" sz="1600" b="1">
              <a:solidFill>
                <a:srgbClr val="F66A4E"/>
              </a:solidFill>
              <a:latin typeface="HGP創英角ｺﾞｼｯｸUB" charset="0"/>
              <a:ea typeface="HGP創英角ｺﾞｼｯｸUB" charset="0"/>
            </a:endParaRPr>
          </a:p>
        </p:txBody>
      </p:sp>
      <p:sp>
        <p:nvSpPr>
          <p:cNvPr id="9" name="楕円 8"/>
          <p:cNvSpPr/>
          <p:nvPr/>
        </p:nvSpPr>
        <p:spPr>
          <a:xfrm>
            <a:off x="6804025" y="2853055"/>
            <a:ext cx="1821815" cy="709295"/>
          </a:xfrm>
          <a:prstGeom prst="ellipse">
            <a:avLst/>
          </a:prstGeom>
          <a:solidFill>
            <a:srgbClr val="F1ADED"/>
          </a:solidFill>
          <a:ln>
            <a:solidFill>
              <a:srgbClr val="F66A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ja-JP" altLang="en-US" sz="1600" b="1">
                <a:solidFill>
                  <a:srgbClr val="F66A4E"/>
                </a:solidFill>
                <a:latin typeface="HGP創英角ｺﾞｼｯｸUB" charset="0"/>
                <a:ea typeface="HGP創英角ｺﾞｼｯｸUB" charset="0"/>
              </a:rPr>
              <a:t>免疫力の</a:t>
            </a:r>
            <a:endParaRPr lang="ja-JP" altLang="en-US" sz="1600" b="1">
              <a:solidFill>
                <a:srgbClr val="F66A4E"/>
              </a:solidFill>
              <a:latin typeface="HGP創英角ｺﾞｼｯｸUB" charset="0"/>
              <a:ea typeface="HGP創英角ｺﾞｼｯｸUB" charset="0"/>
            </a:endParaRPr>
          </a:p>
          <a:p>
            <a:pPr algn="ctr"/>
            <a:r>
              <a:rPr lang="ja-JP" altLang="en-US" sz="1600" b="1">
                <a:solidFill>
                  <a:srgbClr val="F66A4E"/>
                </a:solidFill>
                <a:latin typeface="HGP創英角ｺﾞｼｯｸUB" charset="0"/>
                <a:ea typeface="HGP創英角ｺﾞｼｯｸUB" charset="0"/>
              </a:rPr>
              <a:t>向上</a:t>
            </a:r>
            <a:endParaRPr lang="ja-JP" altLang="en-US" sz="1600" b="1">
              <a:solidFill>
                <a:srgbClr val="F66A4E"/>
              </a:solidFill>
              <a:latin typeface="HGP創英角ｺﾞｼｯｸUB" charset="0"/>
              <a:ea typeface="HGP創英角ｺﾞｼｯｸUB"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タイトル 1"/>
          <p:cNvSpPr>
            <a:spLocks noGrp="1"/>
          </p:cNvSpPr>
          <p:nvPr>
            <p:ph type="title"/>
          </p:nvPr>
        </p:nvSpPr>
        <p:spPr>
          <a:xfrm>
            <a:off x="107315" y="260350"/>
            <a:ext cx="8631555" cy="1483995"/>
          </a:xfrm>
        </p:spPr>
        <p:txBody>
          <a:bodyPr/>
          <a:p>
            <a:r>
              <a:rPr lang="en-US" altLang="ja-JP" sz="2400" b="1">
                <a:solidFill>
                  <a:srgbClr val="D115B0"/>
                </a:solidFill>
                <a:latin typeface="Yu Gothic UI Semibold" charset="0"/>
                <a:ea typeface="Yu Gothic UI Semibold" charset="0"/>
              </a:rPr>
              <a:t>※</a:t>
            </a:r>
            <a:r>
              <a:rPr lang="ja-JP" altLang="en-US" sz="2400" b="1">
                <a:solidFill>
                  <a:srgbClr val="D115B0"/>
                </a:solidFill>
                <a:latin typeface="Yu Gothic UI Semibold" charset="0"/>
                <a:ea typeface="Yu Gothic UI Semibold" charset="0"/>
              </a:rPr>
              <a:t>珪素をお肌に入れる目的なので剥離はしません</a:t>
            </a:r>
            <a:br>
              <a:rPr lang="ja-JP" altLang="en-US" sz="2400" b="1">
                <a:solidFill>
                  <a:srgbClr val="D115B0"/>
                </a:solidFill>
                <a:latin typeface="Yu Gothic UI Semibold" charset="0"/>
                <a:ea typeface="Yu Gothic UI Semibold" charset="0"/>
              </a:rPr>
            </a:br>
            <a:r>
              <a:rPr lang="ja-JP" altLang="en-US" sz="1400" b="1">
                <a:latin typeface="Yu Gothic UI Semibold" charset="0"/>
                <a:ea typeface="Yu Gothic UI Semibold" charset="0"/>
              </a:rPr>
              <a:t>（個人差はありますが多少のポロポロとした角質がでる場合もあります）</a:t>
            </a:r>
            <a:br>
              <a:rPr lang="ja-JP" altLang="en-US" sz="1400" b="1">
                <a:latin typeface="Yu Gothic UI Semibold" charset="0"/>
                <a:ea typeface="Yu Gothic UI Semibold" charset="0"/>
              </a:rPr>
            </a:br>
            <a:r>
              <a:rPr lang="en-US" altLang="ja-JP" sz="2400" b="1">
                <a:solidFill>
                  <a:srgbClr val="D115B0"/>
                </a:solidFill>
                <a:latin typeface="Yu Gothic UI Semibold" charset="0"/>
                <a:ea typeface="Yu Gothic UI Semibold" charset="0"/>
              </a:rPr>
              <a:t>※</a:t>
            </a:r>
            <a:r>
              <a:rPr lang="ja-JP" altLang="en-US" sz="2400" b="1">
                <a:solidFill>
                  <a:srgbClr val="D115B0"/>
                </a:solidFill>
                <a:latin typeface="Yu Gothic UI Semibold" charset="0"/>
                <a:ea typeface="Yu Gothic UI Semibold" charset="0"/>
              </a:rPr>
              <a:t>剥離目的ではないので肌が薄くなることはありません</a:t>
            </a:r>
            <a:br>
              <a:rPr lang="ja-JP" altLang="en-US" sz="2400" b="1">
                <a:latin typeface="Yu Gothic UI Semibold" charset="0"/>
                <a:ea typeface="Yu Gothic UI Semibold" charset="0"/>
              </a:rPr>
            </a:br>
            <a:r>
              <a:rPr lang="ja-JP" altLang="en-US" sz="1400" b="1">
                <a:latin typeface="Yu Gothic UI Semibold" charset="0"/>
                <a:ea typeface="Yu Gothic UI Semibold" charset="0"/>
              </a:rPr>
              <a:t>（新しい細胞がより元気に作られるようにたくさん栄養を与えてください）</a:t>
            </a:r>
            <a:endParaRPr lang="ja-JP" altLang="en-US" sz="1400" b="1">
              <a:latin typeface="Yu Gothic UI Semibold" charset="0"/>
              <a:ea typeface="Yu Gothic UI Semibold" charset="0"/>
            </a:endParaRPr>
          </a:p>
        </p:txBody>
      </p:sp>
      <p:sp>
        <p:nvSpPr>
          <p:cNvPr id="6" name="角丸四角形 5"/>
          <p:cNvSpPr/>
          <p:nvPr/>
        </p:nvSpPr>
        <p:spPr>
          <a:xfrm>
            <a:off x="179705" y="2132965"/>
            <a:ext cx="1725295" cy="998220"/>
          </a:xfrm>
          <a:prstGeom prst="roundRect">
            <a:avLst/>
          </a:prstGeom>
          <a:solidFill>
            <a:srgbClr val="F66A4E"/>
          </a:solidFill>
          <a:ln w="57150">
            <a:solidFill>
              <a:srgbClr val="E056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ja-JP" altLang="en-US" b="1"/>
              <a:t>クリスタルシリカパウダー</a:t>
            </a:r>
            <a:endParaRPr lang="ja-JP" altLang="en-US" b="1"/>
          </a:p>
          <a:p>
            <a:pPr algn="ctr"/>
            <a:r>
              <a:rPr lang="ja-JP" altLang="en-US" b="1"/>
              <a:t>（天然珪素）</a:t>
            </a:r>
            <a:endParaRPr lang="ja-JP" altLang="en-US" b="1"/>
          </a:p>
        </p:txBody>
      </p:sp>
      <p:sp>
        <p:nvSpPr>
          <p:cNvPr id="7" name="角丸四角形 6"/>
          <p:cNvSpPr/>
          <p:nvPr/>
        </p:nvSpPr>
        <p:spPr>
          <a:xfrm>
            <a:off x="2484755" y="2145030"/>
            <a:ext cx="1908175" cy="1014730"/>
          </a:xfrm>
          <a:prstGeom prst="roundRect">
            <a:avLst/>
          </a:prstGeom>
          <a:solidFill>
            <a:srgbClr val="F66A4E"/>
          </a:solidFill>
          <a:ln w="57150">
            <a:solidFill>
              <a:srgbClr val="E056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ja-JP" altLang="en-US" b="1"/>
              <a:t>お肌に合わせたミネラルクレイ</a:t>
            </a:r>
            <a:endParaRPr lang="ja-JP" altLang="en-US" b="1"/>
          </a:p>
        </p:txBody>
      </p:sp>
      <p:sp>
        <p:nvSpPr>
          <p:cNvPr id="8" name="角丸四角形 7"/>
          <p:cNvSpPr/>
          <p:nvPr/>
        </p:nvSpPr>
        <p:spPr>
          <a:xfrm>
            <a:off x="4932680" y="2159635"/>
            <a:ext cx="1833245" cy="1015365"/>
          </a:xfrm>
          <a:prstGeom prst="roundRect">
            <a:avLst/>
          </a:prstGeom>
          <a:solidFill>
            <a:srgbClr val="F66A4E"/>
          </a:solidFill>
          <a:ln w="57150">
            <a:solidFill>
              <a:srgbClr val="E056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ja-JP" altLang="en-US" b="1"/>
              <a:t>高濃度美容液</a:t>
            </a:r>
            <a:endParaRPr lang="ja-JP" altLang="en-US" b="1"/>
          </a:p>
        </p:txBody>
      </p:sp>
      <p:sp>
        <p:nvSpPr>
          <p:cNvPr id="9" name="角丸四角形 8"/>
          <p:cNvSpPr/>
          <p:nvPr/>
        </p:nvSpPr>
        <p:spPr>
          <a:xfrm>
            <a:off x="7308850" y="2158365"/>
            <a:ext cx="1724025" cy="1019810"/>
          </a:xfrm>
          <a:prstGeom prst="roundRect">
            <a:avLst/>
          </a:prstGeom>
          <a:solidFill>
            <a:srgbClr val="F66A4E"/>
          </a:solidFill>
          <a:ln w="57150">
            <a:solidFill>
              <a:srgbClr val="E056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ja-JP" altLang="en-US" b="1"/>
              <a:t>アミノ酸</a:t>
            </a:r>
            <a:endParaRPr lang="ja-JP" altLang="en-US" b="1"/>
          </a:p>
        </p:txBody>
      </p:sp>
      <p:sp>
        <p:nvSpPr>
          <p:cNvPr id="10" name="加算記号 9"/>
          <p:cNvSpPr/>
          <p:nvPr/>
        </p:nvSpPr>
        <p:spPr>
          <a:xfrm>
            <a:off x="2051685" y="2564765"/>
            <a:ext cx="287655" cy="359410"/>
          </a:xfrm>
          <a:prstGeom prst="mathPlus">
            <a:avLst/>
          </a:prstGeom>
          <a:solidFill>
            <a:srgbClr val="F66A4E"/>
          </a:solidFill>
          <a:ln>
            <a:solidFill>
              <a:srgbClr val="E056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ja-JP" altLang="en-US"/>
          </a:p>
        </p:txBody>
      </p:sp>
      <p:sp>
        <p:nvSpPr>
          <p:cNvPr id="11" name="加算記号 10"/>
          <p:cNvSpPr/>
          <p:nvPr/>
        </p:nvSpPr>
        <p:spPr>
          <a:xfrm>
            <a:off x="4500245" y="2564765"/>
            <a:ext cx="287655" cy="359410"/>
          </a:xfrm>
          <a:prstGeom prst="mathPlus">
            <a:avLst/>
          </a:prstGeom>
          <a:solidFill>
            <a:srgbClr val="F66A4E"/>
          </a:solidFill>
          <a:ln>
            <a:solidFill>
              <a:srgbClr val="E056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ja-JP" altLang="en-US"/>
          </a:p>
        </p:txBody>
      </p:sp>
      <p:sp>
        <p:nvSpPr>
          <p:cNvPr id="12" name="加算記号 11"/>
          <p:cNvSpPr/>
          <p:nvPr/>
        </p:nvSpPr>
        <p:spPr>
          <a:xfrm>
            <a:off x="6876415" y="2637155"/>
            <a:ext cx="287655" cy="359410"/>
          </a:xfrm>
          <a:prstGeom prst="mathPlus">
            <a:avLst/>
          </a:prstGeom>
          <a:solidFill>
            <a:srgbClr val="F66A4E"/>
          </a:solidFill>
          <a:ln>
            <a:solidFill>
              <a:srgbClr val="E056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ja-JP" altLang="en-US"/>
          </a:p>
        </p:txBody>
      </p:sp>
      <p:sp>
        <p:nvSpPr>
          <p:cNvPr id="13" name="テキストボックス 12"/>
          <p:cNvSpPr txBox="1"/>
          <p:nvPr/>
        </p:nvSpPr>
        <p:spPr>
          <a:xfrm>
            <a:off x="683895" y="3573145"/>
            <a:ext cx="8253730" cy="660400"/>
          </a:xfrm>
          <a:custGeom>
            <a:avLst/>
            <a:gdLst>
              <a:gd name="connsiteX0" fmla="*/ 0 w 13318"/>
              <a:gd name="connsiteY0" fmla="*/ 0 h 1465"/>
              <a:gd name="connsiteX1" fmla="*/ 13318 w 13318"/>
              <a:gd name="connsiteY1" fmla="*/ 0 h 1465"/>
              <a:gd name="connsiteX2" fmla="*/ 13318 w 13318"/>
              <a:gd name="connsiteY2" fmla="*/ 576 h 1465"/>
              <a:gd name="connsiteX3" fmla="*/ 3516 w 13318"/>
              <a:gd name="connsiteY3" fmla="*/ 1465 h 1465"/>
              <a:gd name="connsiteX4" fmla="*/ 0 w 13318"/>
              <a:gd name="connsiteY4" fmla="*/ 576 h 1465"/>
              <a:gd name="connsiteX5" fmla="*/ 0 w 13318"/>
              <a:gd name="connsiteY5" fmla="*/ 0 h 1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18" h="1465">
                <a:moveTo>
                  <a:pt x="0" y="0"/>
                </a:moveTo>
                <a:lnTo>
                  <a:pt x="13318" y="0"/>
                </a:lnTo>
                <a:lnTo>
                  <a:pt x="13318" y="576"/>
                </a:lnTo>
                <a:lnTo>
                  <a:pt x="3516" y="1465"/>
                </a:lnTo>
                <a:lnTo>
                  <a:pt x="0" y="576"/>
                </a:lnTo>
                <a:lnTo>
                  <a:pt x="0" y="0"/>
                </a:lnTo>
                <a:close/>
              </a:path>
            </a:pathLst>
          </a:custGeom>
          <a:noFill/>
        </p:spPr>
        <p:txBody>
          <a:bodyPr wrap="square" rtlCol="0">
            <a:spAutoFit/>
          </a:bodyPr>
          <a:p>
            <a:r>
              <a:rPr lang="ja-JP" altLang="en-US">
                <a:latin typeface="Yu Gothic UI Semibold" charset="0"/>
                <a:ea typeface="Yu Gothic UI Semibold" charset="0"/>
              </a:rPr>
              <a:t>また、クリスタルシリカパウダーはボディ、ヘッドにも使用が可能です。</a:t>
            </a:r>
            <a:endParaRPr lang="ja-JP" altLang="en-US">
              <a:latin typeface="Yu Gothic UI Semibold" charset="0"/>
              <a:ea typeface="Yu Gothic UI Semibold" charset="0"/>
            </a:endParaRPr>
          </a:p>
          <a:p>
            <a:r>
              <a:rPr lang="ja-JP" altLang="en-US">
                <a:latin typeface="Yu Gothic UI Semibold" charset="0"/>
                <a:ea typeface="Yu Gothic UI Semibold" charset="0"/>
              </a:rPr>
              <a:t>それぞれのお悩みに対し、珪素</a:t>
            </a:r>
            <a:r>
              <a:rPr lang="en-US" altLang="ja-JP">
                <a:latin typeface="Yu Gothic UI Semibold" charset="0"/>
                <a:ea typeface="Yu Gothic UI Semibold" charset="0"/>
              </a:rPr>
              <a:t>+</a:t>
            </a:r>
            <a:r>
              <a:rPr lang="ja-JP" altLang="en-US">
                <a:latin typeface="Yu Gothic UI Semibold" charset="0"/>
                <a:ea typeface="Yu Gothic UI Semibold" charset="0"/>
              </a:rPr>
              <a:t>ミネラルクレイを入れることであらゆる効果を発揮します。</a:t>
            </a:r>
            <a:endParaRPr lang="ja-JP" altLang="en-US">
              <a:latin typeface="Yu Gothic UI Semibold" charset="0"/>
              <a:ea typeface="Yu Gothic UI Semibold" charset="0"/>
            </a:endParaRPr>
          </a:p>
        </p:txBody>
      </p:sp>
      <p:sp>
        <p:nvSpPr>
          <p:cNvPr id="15" name="山形 14"/>
          <p:cNvSpPr/>
          <p:nvPr/>
        </p:nvSpPr>
        <p:spPr>
          <a:xfrm>
            <a:off x="251460" y="4364990"/>
            <a:ext cx="8590280" cy="935990"/>
          </a:xfrm>
          <a:prstGeom prst="chevron">
            <a:avLst/>
          </a:prstGeom>
          <a:solidFill>
            <a:srgbClr val="F1ADED"/>
          </a:solidFill>
          <a:ln>
            <a:solidFill>
              <a:srgbClr val="E056D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ja-JP" altLang="en-US" sz="2400" b="1">
                <a:solidFill>
                  <a:srgbClr val="D115B0"/>
                </a:solidFill>
                <a:latin typeface="Yu Gothic UI Semibold" charset="0"/>
                <a:ea typeface="Yu Gothic UI Semibold" charset="0"/>
              </a:rPr>
              <a:t>ボディ</a:t>
            </a:r>
            <a:r>
              <a:rPr lang="ja-JP" altLang="en-US">
                <a:solidFill>
                  <a:srgbClr val="D115B0"/>
                </a:solidFill>
              </a:rPr>
              <a:t>　　　　　　　　</a:t>
            </a:r>
            <a:r>
              <a:rPr lang="ja-JP" altLang="en-US" sz="2000">
                <a:solidFill>
                  <a:srgbClr val="D115B0"/>
                </a:solidFill>
                <a:latin typeface="Yu Gothic UI Semibold" charset="0"/>
                <a:ea typeface="Yu Gothic UI Semibold" charset="0"/>
              </a:rPr>
              <a:t>肩こり　背中のハリ　むくみ　痩身　肌質の解消</a:t>
            </a:r>
            <a:endParaRPr lang="ja-JP" altLang="en-US" sz="2000">
              <a:solidFill>
                <a:srgbClr val="D115B0"/>
              </a:solidFill>
              <a:latin typeface="Yu Gothic UI Semibold" charset="0"/>
              <a:ea typeface="Yu Gothic UI Semibold" charset="0"/>
            </a:endParaRPr>
          </a:p>
        </p:txBody>
      </p:sp>
      <p:sp>
        <p:nvSpPr>
          <p:cNvPr id="16" name="山形 15"/>
          <p:cNvSpPr/>
          <p:nvPr/>
        </p:nvSpPr>
        <p:spPr>
          <a:xfrm>
            <a:off x="179705" y="5516880"/>
            <a:ext cx="8590280" cy="935990"/>
          </a:xfrm>
          <a:prstGeom prst="chevron">
            <a:avLst/>
          </a:prstGeom>
          <a:solidFill>
            <a:srgbClr val="F1ADED"/>
          </a:solidFill>
          <a:ln>
            <a:solidFill>
              <a:srgbClr val="E056D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ja-JP" altLang="en-US" sz="2400">
                <a:solidFill>
                  <a:srgbClr val="D115B0"/>
                </a:solidFill>
                <a:latin typeface="Yu Gothic UI Semibold" charset="0"/>
                <a:ea typeface="Yu Gothic UI Semibold" charset="0"/>
              </a:rPr>
              <a:t>ヘッド</a:t>
            </a:r>
            <a:r>
              <a:rPr lang="ja-JP" altLang="en-US">
                <a:solidFill>
                  <a:srgbClr val="D115B0"/>
                </a:solidFill>
              </a:rPr>
              <a:t>　　　　　　　　</a:t>
            </a:r>
            <a:r>
              <a:rPr lang="ja-JP" altLang="en-US" sz="2000">
                <a:solidFill>
                  <a:srgbClr val="D115B0"/>
                </a:solidFill>
                <a:latin typeface="Yu Gothic UI Semibold" charset="0"/>
                <a:ea typeface="Yu Gothic UI Semibold" charset="0"/>
              </a:rPr>
              <a:t>リフトアップ　汚れの排出　育毛促進　頭のだるさ</a:t>
            </a:r>
            <a:endParaRPr lang="ja-JP" altLang="en-US" sz="2000">
              <a:solidFill>
                <a:srgbClr val="D115B0"/>
              </a:solidFill>
              <a:latin typeface="Yu Gothic UI Semibold" charset="0"/>
              <a:ea typeface="Yu Gothic UI Semibold" charset="0"/>
            </a:endParaRPr>
          </a:p>
        </p:txBody>
      </p:sp>
    </p:spTree>
  </p:cSld>
  <p:clrMapOvr>
    <a:masterClrMapping/>
  </p:clrMapOvr>
</p:sld>
</file>

<file path=ppt/theme/theme1.xml><?xml version="1.0" encoding="utf-8"?>
<a:theme xmlns:a="http://schemas.openxmlformats.org/drawingml/2006/main" name="ファンシー（010）">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ＭＳ Ｐゴシック"/>
        <a:cs typeface=""/>
      </a:majorFont>
      <a:minorFont>
        <a:latin typeface="Arial"/>
        <a:ea typeface="ＭＳ Ｐゴシック"/>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874</Words>
  <Application>Kingsoft Office WPP</Application>
  <PresentationFormat/>
  <Paragraphs>55</Paragraphs>
  <Slides>3</Slides>
  <Notes>0</Notes>
  <HiddenSlides>0</HiddenSlides>
  <MMClips>0</MMClips>
  <ScaleCrop>false</ScaleCrop>
  <HeadingPairs>
    <vt:vector size="4" baseType="variant">
      <vt:variant>
        <vt:lpstr>主题</vt:lpstr>
      </vt:variant>
      <vt:variant>
        <vt:i4>1</vt:i4>
      </vt:variant>
      <vt:variant>
        <vt:lpstr>幻灯片标题</vt:lpstr>
      </vt:variant>
      <vt:variant>
        <vt:i4>3</vt:i4>
      </vt:variant>
    </vt:vector>
  </HeadingPairs>
  <TitlesOfParts>
    <vt:vector size="4" baseType="lpstr">
      <vt:lpstr>ファンシー（010）</vt:lpstr>
      <vt:lpstr>Ｒｅｖｉｖｅトリートメント</vt:lpstr>
      <vt:lpstr>Reviveトリートメントの効果</vt:lpstr>
      <vt:lpstr>※珪素をお肌に入れる目的なので剥離はしません （個人差はありますが多少のポロポロとした角質がでる場合もあります） ※剥離目的ではないので肌が薄くなることはありません （新しい細胞がより元気に作られるようにたくさん栄養を与えてください）</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miyuki</cp:lastModifiedBy>
  <cp:revision>46</cp:revision>
  <dcterms:created xsi:type="dcterms:W3CDTF">2009-03-02T19:33:00Z</dcterms:created>
  <dcterms:modified xsi:type="dcterms:W3CDTF">2019-10-18T00:51:43Z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1041-10.8.0.5423</vt:lpwstr>
  </property>
</Properties>
</file>