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96613-1AEC-458D-8DB8-0951F18D6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D1F55D-7794-4ADC-ACAD-B77AFAE5E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277EC5-3189-470E-9221-38DD8559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109E72-AC64-4D12-8EC3-1B5CAB16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E51EC-145B-4FA6-A27B-672405E7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65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1EE4D-7470-41FF-8729-20931E9F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C38D63-A276-4AE7-9E88-7E97E3F8A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CFE4C9-881F-44B0-AB49-3034B76E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BFA204-BB14-4D6B-9605-C7F0C47F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35AF1-D98D-40F1-8F19-69DD501B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52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5AE848-B33C-4E48-9671-3421ED1D3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ACDE27-D4E5-4AA9-B002-FA2EEA75C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CEC99E-0944-4D24-8A28-8DC2B52F9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4E62F-0FEE-410F-8923-80521A01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5FD58E-ED38-42E6-899F-7E68F83A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93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0A575E-A1C0-49AD-B117-7255499E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5BCBE9-4BEF-4AFC-8572-EF3022893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94E3D0-EC45-44C3-AC41-D5DBBCCB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E3B45A-D607-4C99-80AF-81DCB2BD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2E08E-10A0-4014-942B-FA473445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38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3118B-7F63-4723-B4A3-B2BC9678A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394124-1AF6-4E53-A361-14DFE3D68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E15ADE-9B10-4104-A019-474D6B12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503757-44A3-4213-BEF0-2ECF9E0B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44D70D-5B05-4B16-B6B8-D0886AC3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68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B93D6-2B48-4BF3-A4A2-9D04B1F4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208B86-51C0-433C-819A-36B53E9EB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C2F292-6FA2-4A79-8101-4A855FE01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8FBB3-7C9F-4DC5-B880-2672BB3D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116877-3B6C-40A7-9E29-9915A0CC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67C66F-EB9F-4DBF-BD2C-86A7011E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6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46756-6BEC-4557-BCD6-EF40D3B1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760AE1-F111-437B-B188-4F9EDC951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BBD23C-C0EB-4122-A6ED-03F49167A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6C015E-D955-4A6A-92E4-CFB93628A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67D05B0-6A97-4C6B-A93D-E4ED6B6EE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985FD49-E63C-4BDD-A4E8-6CEE3BFE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547004-32EF-4987-8752-971DFC49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A32277-9A18-4C61-96F5-622B0E17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11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7FC24-8CEE-4A5A-B2F1-EAF6BB5E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75AE06-3312-4DC0-9B2F-C302CFB4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D243CF-8BFD-46AB-A5A0-40F7B3B8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802E76-BFDE-4C37-ADAB-73BB2FD29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91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9D2EA1-F711-437F-8840-D0B6E308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CF3842-F7F9-4ED2-A75B-693978CA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70B874-F729-49E9-B40D-4A51714B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71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E94CAC-7CCB-4B5C-9302-A91CF5DA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2ED3D5-9A07-46FC-91CA-52CFB322A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85B675-C086-40BD-97AB-7B4E16C11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3C2041-E1FD-4F50-AFBC-004BE39E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7353F1-E3B6-469C-A3E5-D7E523EB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A03C69-164B-4FD4-8A68-8FDD1D3E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9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B59C11-7B00-4344-8FA7-89633FB59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F13F6F1-9E29-4132-BE2D-DB2A052FC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AFFFF2-C695-4F5B-9076-11A8E574B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A24AFA-34B8-4105-93A9-80BA311A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76B2BF-031F-4BD4-8BAD-C3700A8F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B4229A-8BD1-4EF7-80FD-FEFB3C63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40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23DDE1-83AE-4F3F-8962-0940BDBE7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4C4742-F9D4-4D73-A3FD-7BB4CB641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C2B4CC-485A-4234-93BF-F16F9E860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1737-B340-423A-8A80-BDB07F4131E6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C77D71-4B9F-41CB-8B49-DAA238226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88D5C3-D405-45AC-B68C-7BDB333B7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ECC6-B96A-44E2-A11D-FAAEBBE77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27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楕円 23">
            <a:extLst>
              <a:ext uri="{FF2B5EF4-FFF2-40B4-BE49-F238E27FC236}">
                <a16:creationId xmlns:a16="http://schemas.microsoft.com/office/drawing/2014/main" id="{35F80693-BD89-43DB-9936-D38BDF6966EC}"/>
              </a:ext>
            </a:extLst>
          </p:cNvPr>
          <p:cNvSpPr/>
          <p:nvPr/>
        </p:nvSpPr>
        <p:spPr>
          <a:xfrm rot="1783909">
            <a:off x="4638433" y="960413"/>
            <a:ext cx="105727" cy="1284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2" name="図 21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E3E998FE-DB67-4A54-830B-E40CBC9EA2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5" t="4242" r="13499" b="4714"/>
          <a:stretch/>
        </p:blipFill>
        <p:spPr>
          <a:xfrm>
            <a:off x="2856315" y="443345"/>
            <a:ext cx="6343103" cy="6243782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1348FD5F-248D-4919-B74A-A9253667B2A5}"/>
              </a:ext>
            </a:extLst>
          </p:cNvPr>
          <p:cNvSpPr/>
          <p:nvPr/>
        </p:nvSpPr>
        <p:spPr>
          <a:xfrm>
            <a:off x="7419517" y="5271510"/>
            <a:ext cx="789244" cy="4303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81DAA03-7365-4AFA-A159-07F75ED3F9DC}"/>
              </a:ext>
            </a:extLst>
          </p:cNvPr>
          <p:cNvSpPr/>
          <p:nvPr/>
        </p:nvSpPr>
        <p:spPr>
          <a:xfrm>
            <a:off x="3828099" y="3647309"/>
            <a:ext cx="954404" cy="3959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D88DD7C-C314-45D1-BD97-E4C76AD27B19}"/>
              </a:ext>
            </a:extLst>
          </p:cNvPr>
          <p:cNvSpPr/>
          <p:nvPr/>
        </p:nvSpPr>
        <p:spPr>
          <a:xfrm rot="1783909">
            <a:off x="4163750" y="1246467"/>
            <a:ext cx="45719" cy="1738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2C82EFB6-8917-4AE6-9CBB-7AA059AC1F6C}"/>
              </a:ext>
            </a:extLst>
          </p:cNvPr>
          <p:cNvSpPr/>
          <p:nvPr/>
        </p:nvSpPr>
        <p:spPr>
          <a:xfrm>
            <a:off x="7323251" y="2250143"/>
            <a:ext cx="1029439" cy="295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FE74C9E-1313-4D40-8D96-0754DD4E2F5B}"/>
              </a:ext>
            </a:extLst>
          </p:cNvPr>
          <p:cNvSpPr/>
          <p:nvPr/>
        </p:nvSpPr>
        <p:spPr>
          <a:xfrm>
            <a:off x="3908608" y="2528044"/>
            <a:ext cx="215155" cy="4303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BC317CB9-4DEE-4B8D-AA3E-E3D49CE1403F}"/>
              </a:ext>
            </a:extLst>
          </p:cNvPr>
          <p:cNvSpPr/>
          <p:nvPr/>
        </p:nvSpPr>
        <p:spPr>
          <a:xfrm>
            <a:off x="3814618" y="4406153"/>
            <a:ext cx="954405" cy="3591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E5B51B9-2C2C-489E-A750-FF390E28065D}"/>
              </a:ext>
            </a:extLst>
          </p:cNvPr>
          <p:cNvSpPr/>
          <p:nvPr/>
        </p:nvSpPr>
        <p:spPr>
          <a:xfrm>
            <a:off x="6865290" y="2510118"/>
            <a:ext cx="412376" cy="4303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5B031409-8CB1-459D-BD9B-A85D98629F44}"/>
              </a:ext>
            </a:extLst>
          </p:cNvPr>
          <p:cNvSpPr/>
          <p:nvPr/>
        </p:nvSpPr>
        <p:spPr>
          <a:xfrm>
            <a:off x="7327099" y="2788024"/>
            <a:ext cx="1029439" cy="3675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CB4DD80-867D-4E66-A62A-46B1D80E9619}"/>
              </a:ext>
            </a:extLst>
          </p:cNvPr>
          <p:cNvSpPr/>
          <p:nvPr/>
        </p:nvSpPr>
        <p:spPr>
          <a:xfrm>
            <a:off x="3892441" y="2913530"/>
            <a:ext cx="848874" cy="4303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9E2A77FF-DE4F-44B0-BF41-3358DE37C143}"/>
              </a:ext>
            </a:extLst>
          </p:cNvPr>
          <p:cNvSpPr/>
          <p:nvPr/>
        </p:nvSpPr>
        <p:spPr>
          <a:xfrm rot="17174399">
            <a:off x="7973744" y="3595113"/>
            <a:ext cx="678682" cy="2587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9E0F698-6269-428C-B281-535C58858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143" y="1825266"/>
            <a:ext cx="181629" cy="539382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2EEE1A71-4F89-4FB3-B271-DF2D0A9D4063}"/>
              </a:ext>
            </a:extLst>
          </p:cNvPr>
          <p:cNvSpPr/>
          <p:nvPr/>
        </p:nvSpPr>
        <p:spPr>
          <a:xfrm rot="5400000">
            <a:off x="4243153" y="747546"/>
            <a:ext cx="163932" cy="4593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D8E63EBD-0BC8-4D45-8B16-81F6A1D22880}"/>
              </a:ext>
            </a:extLst>
          </p:cNvPr>
          <p:cNvSpPr/>
          <p:nvPr/>
        </p:nvSpPr>
        <p:spPr>
          <a:xfrm rot="5400000">
            <a:off x="4287758" y="1288282"/>
            <a:ext cx="108411" cy="4366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1C98201A-A17F-4DAE-8D56-5DD2F978926A}"/>
              </a:ext>
            </a:extLst>
          </p:cNvPr>
          <p:cNvSpPr/>
          <p:nvPr/>
        </p:nvSpPr>
        <p:spPr>
          <a:xfrm rot="449125">
            <a:off x="4532123" y="997763"/>
            <a:ext cx="156577" cy="20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568B2BF-A174-4EA9-B85E-F202CBBD4EA6}"/>
              </a:ext>
            </a:extLst>
          </p:cNvPr>
          <p:cNvSpPr txBox="1"/>
          <p:nvPr/>
        </p:nvSpPr>
        <p:spPr>
          <a:xfrm>
            <a:off x="4437567" y="1939740"/>
            <a:ext cx="732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二の腕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D1F4AD9-91FB-4D27-9534-DA1C6D24FFCB}"/>
              </a:ext>
            </a:extLst>
          </p:cNvPr>
          <p:cNvSpPr txBox="1"/>
          <p:nvPr/>
        </p:nvSpPr>
        <p:spPr>
          <a:xfrm>
            <a:off x="2766450" y="2606578"/>
            <a:ext cx="162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ウエストくびれ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9824E67-B2E2-42FB-A89D-D2BC4FD55AD9}"/>
              </a:ext>
            </a:extLst>
          </p:cNvPr>
          <p:cNvSpPr txBox="1"/>
          <p:nvPr/>
        </p:nvSpPr>
        <p:spPr>
          <a:xfrm>
            <a:off x="4061226" y="3035745"/>
            <a:ext cx="773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下腹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7FF1040-A724-4C99-85F0-1D015A4BB23C}"/>
              </a:ext>
            </a:extLst>
          </p:cNvPr>
          <p:cNvSpPr txBox="1"/>
          <p:nvPr/>
        </p:nvSpPr>
        <p:spPr>
          <a:xfrm>
            <a:off x="4072027" y="4502108"/>
            <a:ext cx="539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膝上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981E777-4DAC-4867-A3F3-C44A280EB245}"/>
              </a:ext>
            </a:extLst>
          </p:cNvPr>
          <p:cNvSpPr txBox="1"/>
          <p:nvPr/>
        </p:nvSpPr>
        <p:spPr>
          <a:xfrm>
            <a:off x="7584600" y="2290374"/>
            <a:ext cx="54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背中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DFF7851-53B3-41B4-95AF-4A1DC70C322F}"/>
              </a:ext>
            </a:extLst>
          </p:cNvPr>
          <p:cNvSpPr txBox="1"/>
          <p:nvPr/>
        </p:nvSpPr>
        <p:spPr>
          <a:xfrm>
            <a:off x="7520301" y="2885918"/>
            <a:ext cx="65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腰回り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40EF9F-5797-474C-8C43-49954FCA3047}"/>
              </a:ext>
            </a:extLst>
          </p:cNvPr>
          <p:cNvSpPr txBox="1"/>
          <p:nvPr/>
        </p:nvSpPr>
        <p:spPr>
          <a:xfrm>
            <a:off x="7053763" y="3662409"/>
            <a:ext cx="683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たれ尻</a:t>
            </a:r>
            <a:endParaRPr kumimoji="1" lang="ja-JP" altLang="en-US" sz="12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2BBD7E2-3283-4CCD-A54B-0D4CEFA9571A}"/>
              </a:ext>
            </a:extLst>
          </p:cNvPr>
          <p:cNvSpPr txBox="1"/>
          <p:nvPr/>
        </p:nvSpPr>
        <p:spPr>
          <a:xfrm>
            <a:off x="8070359" y="3625340"/>
            <a:ext cx="92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ももハリ</a:t>
            </a:r>
            <a:endParaRPr kumimoji="1" lang="ja-JP" altLang="en-US" sz="12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B3C68F9-6A17-4CA6-B190-97F5A3BC8029}"/>
              </a:ext>
            </a:extLst>
          </p:cNvPr>
          <p:cNvSpPr txBox="1"/>
          <p:nvPr/>
        </p:nvSpPr>
        <p:spPr>
          <a:xfrm>
            <a:off x="7323251" y="5361756"/>
            <a:ext cx="1099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ふくらはぎ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E935E20-AF87-4D84-A305-0108D880F019}"/>
              </a:ext>
            </a:extLst>
          </p:cNvPr>
          <p:cNvSpPr txBox="1"/>
          <p:nvPr/>
        </p:nvSpPr>
        <p:spPr>
          <a:xfrm>
            <a:off x="3096031" y="1235459"/>
            <a:ext cx="957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ほうれい線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DCDD27A-315F-4675-8783-D2E2953A6773}"/>
              </a:ext>
            </a:extLst>
          </p:cNvPr>
          <p:cNvSpPr txBox="1"/>
          <p:nvPr/>
        </p:nvSpPr>
        <p:spPr>
          <a:xfrm>
            <a:off x="4691296" y="924562"/>
            <a:ext cx="1089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目尻シワ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C652C8F-4847-4210-A931-B2B4937BDE62}"/>
              </a:ext>
            </a:extLst>
          </p:cNvPr>
          <p:cNvSpPr txBox="1"/>
          <p:nvPr/>
        </p:nvSpPr>
        <p:spPr>
          <a:xfrm>
            <a:off x="4492330" y="429537"/>
            <a:ext cx="1089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おでこ</a:t>
            </a:r>
            <a:r>
              <a:rPr kumimoji="1" lang="ja-JP" altLang="en-US" sz="1200" b="1" dirty="0"/>
              <a:t>シワ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806F2BA-0648-458B-AA96-5FCC3946903A}"/>
              </a:ext>
            </a:extLst>
          </p:cNvPr>
          <p:cNvSpPr txBox="1"/>
          <p:nvPr/>
        </p:nvSpPr>
        <p:spPr>
          <a:xfrm>
            <a:off x="4479109" y="1388471"/>
            <a:ext cx="914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二重あご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EEEB2BA-7C6A-409E-AB5D-5EB703FF8252}"/>
              </a:ext>
            </a:extLst>
          </p:cNvPr>
          <p:cNvSpPr txBox="1"/>
          <p:nvPr/>
        </p:nvSpPr>
        <p:spPr>
          <a:xfrm>
            <a:off x="2767146" y="801845"/>
            <a:ext cx="1344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フェースライン</a:t>
            </a:r>
            <a:endParaRPr kumimoji="1" lang="ja-JP" altLang="en-US" sz="1200" b="1" dirty="0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22A6A254-88D5-4A11-8668-7075B129047B}"/>
              </a:ext>
            </a:extLst>
          </p:cNvPr>
          <p:cNvSpPr/>
          <p:nvPr/>
        </p:nvSpPr>
        <p:spPr>
          <a:xfrm rot="1378910">
            <a:off x="7234517" y="3612778"/>
            <a:ext cx="553684" cy="2420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8D3FF99-D1D1-4043-B5C9-D96B65A75FDE}"/>
              </a:ext>
            </a:extLst>
          </p:cNvPr>
          <p:cNvSpPr txBox="1"/>
          <p:nvPr/>
        </p:nvSpPr>
        <p:spPr>
          <a:xfrm>
            <a:off x="3971680" y="3732343"/>
            <a:ext cx="861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/>
              <a:t>太もも</a:t>
            </a:r>
            <a:endParaRPr kumimoji="1" lang="ja-JP" altLang="en-US" sz="14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65BFB4-D166-4B6F-AE7C-18D9EFDB37DD}"/>
              </a:ext>
            </a:extLst>
          </p:cNvPr>
          <p:cNvSpPr txBox="1"/>
          <p:nvPr/>
        </p:nvSpPr>
        <p:spPr>
          <a:xfrm>
            <a:off x="9488963" y="4821291"/>
            <a:ext cx="1638738" cy="470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脂肪溶解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F1AF830-5280-4D61-BD98-37F1EBBA8117}"/>
              </a:ext>
            </a:extLst>
          </p:cNvPr>
          <p:cNvSpPr txBox="1"/>
          <p:nvPr/>
        </p:nvSpPr>
        <p:spPr>
          <a:xfrm>
            <a:off x="9488963" y="5717956"/>
            <a:ext cx="1979799" cy="470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たるみ除去</a:t>
            </a:r>
            <a:endParaRPr kumimoji="1" lang="ja-JP" altLang="en-US" sz="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1BB3B5D2-D3BA-4C34-BB44-A49C1244107B}"/>
              </a:ext>
            </a:extLst>
          </p:cNvPr>
          <p:cNvSpPr/>
          <p:nvPr/>
        </p:nvSpPr>
        <p:spPr>
          <a:xfrm>
            <a:off x="9102191" y="4779107"/>
            <a:ext cx="2690082" cy="14823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6BBB7AA-45BF-499B-809B-8A1042B86304}"/>
              </a:ext>
            </a:extLst>
          </p:cNvPr>
          <p:cNvSpPr txBox="1"/>
          <p:nvPr/>
        </p:nvSpPr>
        <p:spPr>
          <a:xfrm>
            <a:off x="10056989" y="5328663"/>
            <a:ext cx="361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と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9FC89FF-C64B-4740-8F53-72E909F33D7F}"/>
              </a:ext>
            </a:extLst>
          </p:cNvPr>
          <p:cNvSpPr txBox="1"/>
          <p:nvPr/>
        </p:nvSpPr>
        <p:spPr>
          <a:xfrm>
            <a:off x="6683820" y="2589108"/>
            <a:ext cx="868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肘たるみ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3908C3-371B-42E4-BA7C-E9A266B7BC22}"/>
              </a:ext>
            </a:extLst>
          </p:cNvPr>
          <p:cNvSpPr/>
          <p:nvPr/>
        </p:nvSpPr>
        <p:spPr>
          <a:xfrm>
            <a:off x="148474" y="148479"/>
            <a:ext cx="11900651" cy="6624373"/>
          </a:xfrm>
          <a:prstGeom prst="rect">
            <a:avLst/>
          </a:prstGeom>
          <a:noFill/>
          <a:ln w="101600" cmpd="thickThin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81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 Hironaka</dc:creator>
  <cp:lastModifiedBy>Aya Hironaka</cp:lastModifiedBy>
  <cp:revision>10</cp:revision>
  <dcterms:created xsi:type="dcterms:W3CDTF">2020-05-18T15:58:21Z</dcterms:created>
  <dcterms:modified xsi:type="dcterms:W3CDTF">2020-05-18T17:01:07Z</dcterms:modified>
</cp:coreProperties>
</file>