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8EEBB-723D-4BDA-B47A-F69DCFC3A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48722D-5813-43FE-85EB-EF50B02D9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290317-1157-4594-9061-100240C8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8D6BE-5E4C-4A47-BAB6-08FCB677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F9E975-4D7F-439E-B1B8-6DF8DAF0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E3C19-10D6-4154-9D88-745B28A9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4A17F5-0B1D-45A0-BA37-167C18F97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541021-6872-4136-8E0B-D62B14605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0351DD-7890-492E-993D-F65A14D0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F1156D-22D2-4501-A0F2-DC311462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19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8B63B4-1E94-42AB-A2BA-14055ADEC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2277E-F8F4-4F3B-8FEA-5FEBF2C15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741830-166A-49C1-87F0-ABD7904B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9DE53-E9B5-462C-A420-F77F6F1C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38A0EB-7389-4B71-9DE5-026FB1A5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28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4F3CD-B13A-431C-9E4A-7B2DBBBC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FE6EAC-6748-4713-B31C-582D74570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1CF901-BBCC-49E1-89EC-B4188B9C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0D6A92-5420-4107-925F-746D893E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79A70E-ADD0-4D25-8AAF-419A0A80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15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0FC4F-BC81-42F2-91E0-F88FCC7B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717858-14C5-4404-BEAA-175953D9F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B7065-CD00-4760-BBDD-DA3B1E1E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118146-DF36-4C9E-B640-8AA729CD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8825B-8A3C-4F9B-8073-72A765EA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5A213-08E9-474D-97EF-643F25AB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8720C2-6B9D-4EA5-A1A5-3A384B277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999EC5-45A5-4D66-A94F-3BB3DA550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FAD876-070C-4777-80F0-A92ACA14C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B13A5B-326D-4530-BEBC-6BE34450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1347D3-5B44-4722-A775-56FEC73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1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1A9CD-9081-48E4-8754-1C8D9ABD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350B6D-B771-4B99-8855-9CC52EE24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2AF6C4-95A2-487A-9CB6-3E74245D5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2788C6-98D7-4A74-AF50-89C003C17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3E0250-9CC2-484C-8053-BFF004175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B6E126-E1E1-48C1-8A51-73179F01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C499C0-23F1-46F9-B4AF-B0497127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09DAC3-FA46-4C55-92D2-DC91603DA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CF98B-DD62-4C32-A640-54E6E890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840229-DB2F-47F1-B010-1F404572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52ACF-8B8B-4FF5-8E60-9DCAC9C7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69841D-F4C9-412E-B4D2-43365D80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28A99CB-D97A-4882-B873-B38A2DD5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03B42E-23C2-4DFD-8502-F690E84A2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0B698D-DC14-46CF-85DC-EE0434D6E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56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105CB-E7D8-43E7-B11D-8EBC9F58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59C0B8-4518-4383-9552-136A99333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B028AF-7986-4B93-8B02-83801404E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33087B-FFF0-4EDE-90C8-7F4EF933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C008D6-D7DF-4E14-9ADC-A038EC12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48DCDE-C73F-4A53-963C-C54CD0F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691C8-0298-4A51-A663-505ECFCA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BF54B3-6AE7-4D38-97B1-0986FDAE7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EDE83A-4F47-4D09-B0B9-2E18C53C4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BC8481-1504-4405-B801-801C0A5D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E64619-5D0F-4A69-ABAB-B34EA717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4AA38E-B205-49F2-A595-02F52461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6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B39F09-0749-4D1E-BFB7-C05E37B8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97ABB7-13EC-489A-861B-34651EEDE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5A1E9D-239E-4B70-A8C5-93D6D9643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CA08-FE39-4524-B2AB-DAD418D5B8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EB5C9-ABD6-4D4F-AEEA-B28E5BC15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D8E49A-B012-4641-BB82-FA23396EA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1B694-FE85-4222-B0A9-9A98821AE9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2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78BBF9A-CAC5-4171-97CE-149B9D0DFF18}"/>
              </a:ext>
            </a:extLst>
          </p:cNvPr>
          <p:cNvSpPr txBox="1"/>
          <p:nvPr/>
        </p:nvSpPr>
        <p:spPr>
          <a:xfrm>
            <a:off x="1255775" y="551451"/>
            <a:ext cx="51572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ハートシェイプ造顔術</a:t>
            </a:r>
            <a:endParaRPr kumimoji="1" lang="en-US" altLang="ja-JP" sz="2800" b="1" dirty="0"/>
          </a:p>
          <a:p>
            <a:r>
              <a:rPr kumimoji="1" lang="ja-JP" altLang="en-US" dirty="0"/>
              <a:t>□　二重顎である</a:t>
            </a:r>
            <a:endParaRPr kumimoji="1" lang="en-US" altLang="ja-JP" dirty="0"/>
          </a:p>
          <a:p>
            <a:r>
              <a:rPr lang="ja-JP" altLang="en-US" dirty="0"/>
              <a:t>□　若い時に比べて頬の位置が低い</a:t>
            </a:r>
            <a:endParaRPr lang="en-US" altLang="ja-JP" dirty="0"/>
          </a:p>
          <a:p>
            <a:r>
              <a:rPr kumimoji="1" lang="ja-JP" altLang="en-US" dirty="0"/>
              <a:t>□　下膨れが気になる</a:t>
            </a:r>
            <a:endParaRPr kumimoji="1" lang="en-US" altLang="ja-JP" dirty="0"/>
          </a:p>
          <a:p>
            <a:r>
              <a:rPr lang="ja-JP" altLang="en-US" dirty="0"/>
              <a:t>□　ブルドックのような下垂</a:t>
            </a:r>
            <a:endParaRPr lang="en-US" altLang="ja-JP" dirty="0"/>
          </a:p>
          <a:p>
            <a:r>
              <a:rPr kumimoji="1" lang="ja-JP" altLang="en-US" dirty="0"/>
              <a:t>□　深いほうれい線が目立つ</a:t>
            </a:r>
            <a:endParaRPr kumimoji="1" lang="en-US" altLang="ja-JP" dirty="0"/>
          </a:p>
          <a:p>
            <a:r>
              <a:rPr lang="ja-JP" altLang="en-US" dirty="0"/>
              <a:t>□　小顔になりたい</a:t>
            </a:r>
            <a:endParaRPr lang="en-US" altLang="ja-JP" dirty="0"/>
          </a:p>
          <a:p>
            <a:r>
              <a:rPr kumimoji="1" lang="ja-JP" altLang="en-US" dirty="0"/>
              <a:t>□　女優のような黄金バランス顔になりたい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52E0FD8-CEE6-41D0-A959-D5750B61BE2D}"/>
              </a:ext>
            </a:extLst>
          </p:cNvPr>
          <p:cNvSpPr txBox="1"/>
          <p:nvPr/>
        </p:nvSpPr>
        <p:spPr>
          <a:xfrm>
            <a:off x="1255775" y="3828574"/>
            <a:ext cx="44256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顔・首タイトニング術</a:t>
            </a:r>
            <a:endParaRPr kumimoji="1" lang="en-US" altLang="ja-JP" b="1" dirty="0"/>
          </a:p>
          <a:p>
            <a:r>
              <a:rPr lang="ja-JP" altLang="en-US" dirty="0"/>
              <a:t>□　痩せている</a:t>
            </a:r>
            <a:endParaRPr lang="en-US" altLang="ja-JP" dirty="0"/>
          </a:p>
          <a:p>
            <a:r>
              <a:rPr kumimoji="1" lang="ja-JP" altLang="en-US" dirty="0"/>
              <a:t>□　肌をふっくら若々しくさせたい</a:t>
            </a:r>
            <a:endParaRPr kumimoji="1" lang="en-US" altLang="ja-JP" dirty="0"/>
          </a:p>
          <a:p>
            <a:r>
              <a:rPr kumimoji="1" lang="ja-JP" altLang="en-US" dirty="0"/>
              <a:t>□　頬がこけている</a:t>
            </a:r>
            <a:endParaRPr kumimoji="1" lang="en-US" altLang="ja-JP" dirty="0"/>
          </a:p>
          <a:p>
            <a:r>
              <a:rPr kumimoji="1" lang="ja-JP" altLang="en-US" dirty="0"/>
              <a:t>□　しわ、たるみが気になる</a:t>
            </a:r>
            <a:endParaRPr kumimoji="1" lang="en-US" altLang="ja-JP" dirty="0"/>
          </a:p>
          <a:p>
            <a:r>
              <a:rPr lang="ja-JP" altLang="en-US" dirty="0"/>
              <a:t>□　顔の脂肪は減らしたくない</a:t>
            </a:r>
            <a:endParaRPr lang="en-US" altLang="ja-JP" dirty="0"/>
          </a:p>
          <a:p>
            <a:r>
              <a:rPr kumimoji="1" lang="ja-JP" altLang="en-US" dirty="0"/>
              <a:t>□　痩せたら肌にハリが無くなった</a:t>
            </a:r>
            <a:endParaRPr kumimoji="1" lang="en-US" altLang="ja-JP" dirty="0"/>
          </a:p>
          <a:p>
            <a:r>
              <a:rPr lang="ja-JP" altLang="en-US" dirty="0"/>
              <a:t>□　産後の急激なたるみ</a:t>
            </a:r>
            <a:endParaRPr kumimoji="1" lang="ja-JP" altLang="en-US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E10501A6-E593-4FBD-9289-A621B9CE84EB}"/>
              </a:ext>
            </a:extLst>
          </p:cNvPr>
          <p:cNvSpPr/>
          <p:nvPr/>
        </p:nvSpPr>
        <p:spPr>
          <a:xfrm>
            <a:off x="7083552" y="4079110"/>
            <a:ext cx="469990" cy="44500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8F616F6-7293-455A-B967-37D42C291997}"/>
              </a:ext>
            </a:extLst>
          </p:cNvPr>
          <p:cNvGrpSpPr/>
          <p:nvPr/>
        </p:nvGrpSpPr>
        <p:grpSpPr>
          <a:xfrm>
            <a:off x="6827522" y="2133396"/>
            <a:ext cx="4254725" cy="4157391"/>
            <a:chOff x="6827522" y="2133396"/>
            <a:chExt cx="4254725" cy="4157391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A91D1686-AF6D-4C2F-8730-C77B2AB90F1E}"/>
                </a:ext>
              </a:extLst>
            </p:cNvPr>
            <p:cNvGrpSpPr/>
            <p:nvPr/>
          </p:nvGrpSpPr>
          <p:grpSpPr>
            <a:xfrm>
              <a:off x="6827522" y="2133396"/>
              <a:ext cx="4254725" cy="4157391"/>
              <a:chOff x="6510530" y="1782558"/>
              <a:chExt cx="4254725" cy="4157391"/>
            </a:xfrm>
          </p:grpSpPr>
          <p:pic>
            <p:nvPicPr>
              <p:cNvPr id="17" name="図 16" descr="部屋 が含まれている画像&#10;&#10;自動的に生成された説明">
                <a:extLst>
                  <a:ext uri="{FF2B5EF4-FFF2-40B4-BE49-F238E27FC236}">
                    <a16:creationId xmlns:a16="http://schemas.microsoft.com/office/drawing/2014/main" id="{03220FF9-2435-4DD8-8AE9-492C0DD5B8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9039"/>
              <a:stretch/>
            </p:blipFill>
            <p:spPr>
              <a:xfrm>
                <a:off x="6510530" y="1782558"/>
                <a:ext cx="4254725" cy="3847619"/>
              </a:xfrm>
              <a:prstGeom prst="rect">
                <a:avLst/>
              </a:prstGeom>
            </p:spPr>
          </p:pic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7CCF4F22-9A97-4B6A-8907-FAEAA4F22D7D}"/>
                  </a:ext>
                </a:extLst>
              </p:cNvPr>
              <p:cNvSpPr/>
              <p:nvPr/>
            </p:nvSpPr>
            <p:spPr>
              <a:xfrm>
                <a:off x="7437922" y="2536871"/>
                <a:ext cx="2130458" cy="340307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7" name="図 26">
                <a:extLst>
                  <a:ext uri="{FF2B5EF4-FFF2-40B4-BE49-F238E27FC236}">
                    <a16:creationId xmlns:a16="http://schemas.microsoft.com/office/drawing/2014/main" id="{C3A00F5B-8363-4C6C-8F64-799386175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6690" y="2673748"/>
                <a:ext cx="2032921" cy="2074210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0976DF74-87FA-4716-9E22-1BF3E505BDB1}"/>
                  </a:ext>
                </a:extLst>
              </p:cNvPr>
              <p:cNvSpPr/>
              <p:nvPr/>
            </p:nvSpPr>
            <p:spPr>
              <a:xfrm>
                <a:off x="9470844" y="4584192"/>
                <a:ext cx="268604" cy="475489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F6AB9922-91EC-4562-B8E3-DCE9927FC4D0}"/>
                </a:ext>
              </a:extLst>
            </p:cNvPr>
            <p:cNvSpPr/>
            <p:nvPr/>
          </p:nvSpPr>
          <p:spPr>
            <a:xfrm>
              <a:off x="7361620" y="4218432"/>
              <a:ext cx="469990" cy="6199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7510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 Hironaka</dc:creator>
  <cp:lastModifiedBy>Aya Hironaka</cp:lastModifiedBy>
  <cp:revision>6</cp:revision>
  <cp:lastPrinted>2020-05-18T15:01:49Z</cp:lastPrinted>
  <dcterms:created xsi:type="dcterms:W3CDTF">2020-05-18T14:19:46Z</dcterms:created>
  <dcterms:modified xsi:type="dcterms:W3CDTF">2020-05-18T15:04:02Z</dcterms:modified>
</cp:coreProperties>
</file>