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6AD0BB-09BE-47B5-9568-E0C3C6B38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CD5A8E-7583-4082-90A2-B7CB7E6726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570E1AC-8C61-479A-886B-E42E180CCC07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18E298-E893-4400-A2A6-6391D6E6F2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28DDB0-52F4-4CE9-ACF6-12A6F82932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5A8481B-F064-4347-BF48-E7FE178F2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67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483CA14-4BE6-4C33-A8AB-53F22B5C59AA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CBB09B8-9E2C-4175-B28D-B5C890CE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130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D5B16-9365-47EE-9A66-0B3063F3D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645A13-9625-4B10-8409-9338137D8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ABE24-058A-46BC-B81C-EA113B47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A4420-3E6E-4586-879F-942B720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89C5BB-EE9C-43EF-8899-FD8B467A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4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4E7F88-1A87-40E4-814B-31E9B051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815619-5319-462A-98A0-F49561695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8B3664-6909-4DA5-B6FC-8A113FA2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47175B-54D9-436B-97CF-9D1F6214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F9D43-738D-4844-B728-5DFE46AB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3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7E7944-A007-4B56-8F12-BCCF734C4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51F030-033B-4E62-8562-939333079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18A111-10E0-40AD-80A2-3C23001D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1EA38-97BE-4D56-A04B-15B14812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2E6A15-2CBB-46C5-B496-F4E5D33A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F3494-2010-4B30-9409-2DA3FD02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BC99E0-3D0B-4E56-ABE1-4F131D046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9C76D-7A4A-44B9-A43C-488F2589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23D37F-F59B-4660-AADC-F71969E8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EBE37A-5C76-48FD-B09A-940651AF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18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9C948-045D-4888-B5BE-08F2BD06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6E71A9-DBC6-4C61-8CC8-20BD48094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8EFE77-571E-4FDB-9824-8C1222A7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9E859-7E13-40BC-B9D1-8E7185FB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CB181-C1FD-4901-9139-E3ABFFE4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259E6-3359-46EF-9AE9-243E12E4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32853E-E784-448A-B315-802456786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067208-4EC0-43C6-928B-36697A0EE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A724AC-035B-4D23-9FE1-ECC888B2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FE514-DCA7-4546-9EB6-80221760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423D81-064E-4301-A50A-7A0EBF08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2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61733-5AC7-4386-B6EC-576176FB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2AB3C9-FF76-47A1-AF41-5545B4CE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F3BC96-35E6-4FE5-8AE3-6EEF7318F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5A45BF-1B0D-48C6-BDCD-0B2119AAB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DD4807-F2FF-4F53-9332-88FCA79F0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9EFACB-9B20-4F68-9746-E44FFE9C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A73875-AFBB-4DB6-B646-9D18013D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408CAF-5F26-474B-BDBE-E8908FF5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8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0EDE4-BC96-46D3-8C96-32798549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68CC35-A518-45CA-A81F-50197695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6D247C-C94A-4176-ACA0-6D3A24CA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7F30AF-A547-40DF-A345-D9AECA13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12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7DCA83-3664-4F4F-A8E1-B02AA20D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CE75F9-C90A-4C07-A7B4-F19EDB9B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7D0895-64A6-48E8-999A-503A882B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3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3DD6C-5FB1-40A4-80B9-CB501F86E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8104E4-DED3-4905-87C8-335EDAA48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66C53E-B464-4B99-B2D0-7A2DC16C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803E6D-6B08-4191-94E5-95E69B67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CA9A60-B96A-4E75-B806-E4428686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C7AD2C-518C-4D5D-91E6-949C7BE0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05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166AB-DF09-414D-A665-8D7F4936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08D5E8-B46B-4899-969E-0C8FDD9B2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0E1BC0-4A20-4083-8C9E-5EB92847C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43DBAB-9B40-422B-A9D0-A8DE7ADC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A28022-95BB-4AA9-951E-C64D6DAC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34AC1-908A-4CBF-AB12-491678CE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5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2DB285-8C81-4E92-A370-7BC8CF0D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9E9860-AA3D-42C4-A54E-DBEC5F32B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B422B-FFDE-415B-A5D8-833C81233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B388-DEF4-47EA-B878-19798A4DA102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6680F-2CE7-45C6-B75A-AB0B2D124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1AFA2E-CFE8-41B5-9224-C583A4CB9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E95A-63CE-4ADD-BDCD-59A413C570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00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46AE1CB-7A50-4BE2-99D7-5B03B24E3E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4" t="45181"/>
          <a:stretch/>
        </p:blipFill>
        <p:spPr>
          <a:xfrm>
            <a:off x="484632" y="1639947"/>
            <a:ext cx="3517119" cy="3571959"/>
          </a:xfrm>
          <a:prstGeom prst="rect">
            <a:avLst/>
          </a:prstGeom>
        </p:spPr>
      </p:pic>
      <p:cxnSp>
        <p:nvCxnSpPr>
          <p:cNvPr id="65" name="Straight Connector 60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677BCCAD-A8E2-40DB-A7C8-CF1D8BA530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28" t="50617" r="24274" b="13281"/>
          <a:stretch/>
        </p:blipFill>
        <p:spPr>
          <a:xfrm>
            <a:off x="4310676" y="1531510"/>
            <a:ext cx="3537345" cy="3788833"/>
          </a:xfrm>
          <a:prstGeom prst="rect">
            <a:avLst/>
          </a:prstGeom>
        </p:spPr>
      </p:pic>
      <p:cxnSp>
        <p:nvCxnSpPr>
          <p:cNvPr id="66" name="Straight Connector 62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 descr="4つのおすすめポイント">
            <a:extLst>
              <a:ext uri="{FF2B5EF4-FFF2-40B4-BE49-F238E27FC236}">
                <a16:creationId xmlns:a16="http://schemas.microsoft.com/office/drawing/2014/main" id="{CD52A767-8C14-4855-99C9-36AD20C70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0" t="51766" r="24030" b="11028"/>
          <a:stretch/>
        </p:blipFill>
        <p:spPr bwMode="auto">
          <a:xfrm>
            <a:off x="8162336" y="1510759"/>
            <a:ext cx="3517120" cy="38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17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 Hironaka</dc:creator>
  <cp:lastModifiedBy>Aya Hironaka</cp:lastModifiedBy>
  <cp:revision>2</cp:revision>
  <cp:lastPrinted>2020-05-26T03:51:24Z</cp:lastPrinted>
  <dcterms:created xsi:type="dcterms:W3CDTF">2020-05-26T03:50:20Z</dcterms:created>
  <dcterms:modified xsi:type="dcterms:W3CDTF">2020-05-26T03:52:09Z</dcterms:modified>
</cp:coreProperties>
</file>